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1" r:id="rId4"/>
    <p:sldId id="274" r:id="rId5"/>
    <p:sldId id="327" r:id="rId6"/>
    <p:sldId id="328" r:id="rId7"/>
    <p:sldId id="278" r:id="rId8"/>
    <p:sldId id="330" r:id="rId9"/>
    <p:sldId id="331" r:id="rId10"/>
    <p:sldId id="332" r:id="rId11"/>
    <p:sldId id="333" r:id="rId12"/>
    <p:sldId id="334" r:id="rId13"/>
    <p:sldId id="325" r:id="rId14"/>
    <p:sldId id="323" r:id="rId15"/>
    <p:sldId id="342" r:id="rId16"/>
    <p:sldId id="324" r:id="rId17"/>
    <p:sldId id="321" r:id="rId18"/>
    <p:sldId id="322" r:id="rId19"/>
    <p:sldId id="279" r:id="rId20"/>
    <p:sldId id="320" r:id="rId21"/>
    <p:sldId id="336" r:id="rId22"/>
    <p:sldId id="345" r:id="rId23"/>
    <p:sldId id="338" r:id="rId24"/>
    <p:sldId id="339" r:id="rId25"/>
    <p:sldId id="340" r:id="rId26"/>
    <p:sldId id="341" r:id="rId27"/>
    <p:sldId id="277" r:id="rId28"/>
    <p:sldId id="280" r:id="rId29"/>
    <p:sldId id="293" r:id="rId30"/>
    <p:sldId id="3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4662" autoAdjust="0"/>
  </p:normalViewPr>
  <p:slideViewPr>
    <p:cSldViewPr snapToGrid="0" showGuides="1">
      <p:cViewPr>
        <p:scale>
          <a:sx n="131" d="100"/>
          <a:sy n="131" d="100"/>
        </p:scale>
        <p:origin x="-72" y="1572"/>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BBB63-B3C0-4797-97E2-6999D307CBA8}"/>
              </a:ext>
            </a:extLst>
          </p:cNvPr>
          <p:cNvSpPr>
            <a:spLocks noGrp="1"/>
          </p:cNvSpPr>
          <p:nvPr>
            <p:ph type="title"/>
          </p:nvPr>
        </p:nvSpPr>
        <p:spPr>
          <a:xfrm>
            <a:off x="533400" y="365126"/>
            <a:ext cx="11125200" cy="844550"/>
          </a:xfrm>
          <a:prstGeom prst="rect">
            <a:avLst/>
          </a:prstGeom>
        </p:spPr>
        <p:txBody>
          <a:bodyPr lIns="0" tIns="0" rIns="0" bIns="0" anchor="b" anchorCtr="0">
            <a:normAutofit/>
          </a:bodyPr>
          <a:lstStyle>
            <a:lvl1pPr>
              <a:defRPr sz="3600" b="1"/>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xmlns="" id="{C5380023-C9A1-4BEA-842F-4A54CC4871E3}"/>
              </a:ext>
            </a:extLst>
          </p:cNvPr>
          <p:cNvSpPr>
            <a:spLocks noGrp="1"/>
          </p:cNvSpPr>
          <p:nvPr>
            <p:ph idx="1"/>
          </p:nvPr>
        </p:nvSpPr>
        <p:spPr>
          <a:xfrm>
            <a:off x="533400" y="1635125"/>
            <a:ext cx="11125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D6EF2873-9E76-4108-9D37-3397A419DFC0}"/>
              </a:ext>
            </a:extLst>
          </p:cNvPr>
          <p:cNvSpPr>
            <a:spLocks noGrp="1"/>
          </p:cNvSpPr>
          <p:nvPr>
            <p:ph type="dt" sz="half" idx="10"/>
          </p:nvPr>
        </p:nvSpPr>
        <p:spPr>
          <a:xfrm>
            <a:off x="8915400" y="6310312"/>
            <a:ext cx="2743200" cy="365125"/>
          </a:xfrm>
          <a:prstGeom prst="rect">
            <a:avLst/>
          </a:prstGeom>
        </p:spPr>
        <p:txBody>
          <a:bodyPr/>
          <a:lstStyle>
            <a:lvl1pPr algn="r">
              <a:defRPr sz="1000"/>
            </a:lvl1pPr>
          </a:lstStyle>
          <a:p>
            <a:fld id="{E0683457-F0C1-403E-9107-5ECC89EE2F28}" type="datetime1">
              <a:rPr lang="en-ID" smtClean="0"/>
              <a:t>10/12/2021</a:t>
            </a:fld>
            <a:endParaRPr lang="en-ID"/>
          </a:p>
        </p:txBody>
      </p:sp>
      <p:sp>
        <p:nvSpPr>
          <p:cNvPr id="5" name="Footer Placeholder 4">
            <a:extLst>
              <a:ext uri="{FF2B5EF4-FFF2-40B4-BE49-F238E27FC236}">
                <a16:creationId xmlns:a16="http://schemas.microsoft.com/office/drawing/2014/main" xmlns="" id="{7DBFC5E9-3955-45A6-9E95-C6879A14181D}"/>
              </a:ext>
            </a:extLst>
          </p:cNvPr>
          <p:cNvSpPr>
            <a:spLocks noGrp="1"/>
          </p:cNvSpPr>
          <p:nvPr>
            <p:ph type="ftr" sz="quarter" idx="11"/>
          </p:nvPr>
        </p:nvSpPr>
        <p:spPr>
          <a:xfrm>
            <a:off x="1383169" y="6310312"/>
            <a:ext cx="4114800" cy="365125"/>
          </a:xfrm>
          <a:prstGeom prst="rect">
            <a:avLst/>
          </a:prstGeom>
        </p:spPr>
        <p:txBody>
          <a:bodyPr/>
          <a:lstStyle>
            <a:lvl1pPr algn="l">
              <a:defRPr sz="1000"/>
            </a:lvl1pPr>
          </a:lstStyle>
          <a:p>
            <a:endParaRPr lang="en-ID" dirty="0"/>
          </a:p>
        </p:txBody>
      </p:sp>
      <p:sp>
        <p:nvSpPr>
          <p:cNvPr id="6" name="Slide Number Placeholder 5">
            <a:extLst>
              <a:ext uri="{FF2B5EF4-FFF2-40B4-BE49-F238E27FC236}">
                <a16:creationId xmlns:a16="http://schemas.microsoft.com/office/drawing/2014/main" xmlns="" id="{5AFD8251-1B2E-4779-AB95-9FC3B9DD38BC}"/>
              </a:ext>
            </a:extLst>
          </p:cNvPr>
          <p:cNvSpPr>
            <a:spLocks noGrp="1"/>
          </p:cNvSpPr>
          <p:nvPr>
            <p:ph type="sldNum" sz="quarter" idx="12"/>
          </p:nvPr>
        </p:nvSpPr>
        <p:spPr>
          <a:xfrm>
            <a:off x="568891" y="6310312"/>
            <a:ext cx="482600" cy="365125"/>
          </a:xfrm>
          <a:prstGeom prst="rect">
            <a:avLst/>
          </a:prstGeom>
        </p:spPr>
        <p:txBody>
          <a:bodyPr/>
          <a:lstStyle>
            <a:lvl1pPr algn="ctr">
              <a:defRPr sz="1000"/>
            </a:lvl1pPr>
          </a:lstStyle>
          <a:p>
            <a:fld id="{D22807A5-47C3-4D75-A73A-1A4F2D9B8EC1}" type="slidenum">
              <a:rPr lang="en-ID" smtClean="0"/>
              <a:pPr/>
              <a:t>‹#›</a:t>
            </a:fld>
            <a:endParaRPr lang="en-ID"/>
          </a:p>
        </p:txBody>
      </p:sp>
      <p:sp>
        <p:nvSpPr>
          <p:cNvPr id="7" name="Freeform 5">
            <a:extLst>
              <a:ext uri="{FF2B5EF4-FFF2-40B4-BE49-F238E27FC236}">
                <a16:creationId xmlns:a16="http://schemas.microsoft.com/office/drawing/2014/main" xmlns="" id="{1AD0A1FD-75EB-4C36-B162-9559265026C9}"/>
              </a:ext>
            </a:extLst>
          </p:cNvPr>
          <p:cNvSpPr>
            <a:spLocks/>
          </p:cNvSpPr>
          <p:nvPr userDrawn="1"/>
        </p:nvSpPr>
        <p:spPr bwMode="auto">
          <a:xfrm rot="16200000">
            <a:off x="567083" y="6216083"/>
            <a:ext cx="486216" cy="553582"/>
          </a:xfrm>
          <a:custGeom>
            <a:avLst/>
            <a:gdLst>
              <a:gd name="T0" fmla="*/ 697 w 697"/>
              <a:gd name="T1" fmla="*/ 570 h 795"/>
              <a:gd name="T2" fmla="*/ 697 w 697"/>
              <a:gd name="T3" fmla="*/ 225 h 795"/>
              <a:gd name="T4" fmla="*/ 672 w 697"/>
              <a:gd name="T5" fmla="*/ 181 h 795"/>
              <a:gd name="T6" fmla="*/ 374 w 697"/>
              <a:gd name="T7" fmla="*/ 9 h 795"/>
              <a:gd name="T8" fmla="*/ 323 w 697"/>
              <a:gd name="T9" fmla="*/ 9 h 795"/>
              <a:gd name="T10" fmla="*/ 25 w 697"/>
              <a:gd name="T11" fmla="*/ 181 h 795"/>
              <a:gd name="T12" fmla="*/ 0 w 697"/>
              <a:gd name="T13" fmla="*/ 225 h 795"/>
              <a:gd name="T14" fmla="*/ 0 w 697"/>
              <a:gd name="T15" fmla="*/ 570 h 795"/>
              <a:gd name="T16" fmla="*/ 25 w 697"/>
              <a:gd name="T17" fmla="*/ 614 h 795"/>
              <a:gd name="T18" fmla="*/ 323 w 697"/>
              <a:gd name="T19" fmla="*/ 786 h 795"/>
              <a:gd name="T20" fmla="*/ 374 w 697"/>
              <a:gd name="T21" fmla="*/ 786 h 795"/>
              <a:gd name="T22" fmla="*/ 672 w 697"/>
              <a:gd name="T23" fmla="*/ 614 h 795"/>
              <a:gd name="T24" fmla="*/ 697 w 697"/>
              <a:gd name="T25" fmla="*/ 57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795">
                <a:moveTo>
                  <a:pt x="697" y="570"/>
                </a:moveTo>
                <a:cubicBezTo>
                  <a:pt x="697" y="225"/>
                  <a:pt x="697" y="225"/>
                  <a:pt x="697" y="225"/>
                </a:cubicBezTo>
                <a:cubicBezTo>
                  <a:pt x="697" y="207"/>
                  <a:pt x="688" y="190"/>
                  <a:pt x="672" y="181"/>
                </a:cubicBezTo>
                <a:cubicBezTo>
                  <a:pt x="374" y="9"/>
                  <a:pt x="374" y="9"/>
                  <a:pt x="374" y="9"/>
                </a:cubicBezTo>
                <a:cubicBezTo>
                  <a:pt x="358" y="0"/>
                  <a:pt x="339" y="0"/>
                  <a:pt x="323" y="9"/>
                </a:cubicBezTo>
                <a:cubicBezTo>
                  <a:pt x="25" y="181"/>
                  <a:pt x="25" y="181"/>
                  <a:pt x="25" y="181"/>
                </a:cubicBezTo>
                <a:cubicBezTo>
                  <a:pt x="9" y="190"/>
                  <a:pt x="0" y="207"/>
                  <a:pt x="0" y="225"/>
                </a:cubicBezTo>
                <a:cubicBezTo>
                  <a:pt x="0" y="570"/>
                  <a:pt x="0" y="570"/>
                  <a:pt x="0" y="570"/>
                </a:cubicBezTo>
                <a:cubicBezTo>
                  <a:pt x="0" y="588"/>
                  <a:pt x="9" y="604"/>
                  <a:pt x="25" y="614"/>
                </a:cubicBezTo>
                <a:cubicBezTo>
                  <a:pt x="323" y="786"/>
                  <a:pt x="323" y="786"/>
                  <a:pt x="323" y="786"/>
                </a:cubicBezTo>
                <a:cubicBezTo>
                  <a:pt x="339" y="795"/>
                  <a:pt x="358" y="795"/>
                  <a:pt x="374" y="786"/>
                </a:cubicBezTo>
                <a:cubicBezTo>
                  <a:pt x="672" y="614"/>
                  <a:pt x="672" y="614"/>
                  <a:pt x="672" y="614"/>
                </a:cubicBezTo>
                <a:cubicBezTo>
                  <a:pt x="688" y="604"/>
                  <a:pt x="697" y="588"/>
                  <a:pt x="697" y="570"/>
                </a:cubicBezTo>
                <a:close/>
              </a:path>
            </a:pathLst>
          </a:custGeom>
          <a:noFill/>
          <a:ln w="15875" cap="flat">
            <a:gradFill>
              <a:gsLst>
                <a:gs pos="0">
                  <a:srgbClr val="0DE2DD"/>
                </a:gs>
                <a:gs pos="100000">
                  <a:srgbClr val="07DF69"/>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5">
            <a:extLst>
              <a:ext uri="{FF2B5EF4-FFF2-40B4-BE49-F238E27FC236}">
                <a16:creationId xmlns:a16="http://schemas.microsoft.com/office/drawing/2014/main" xmlns="" id="{FC19E5E7-3B9A-4134-91DC-C47C2DC3C469}"/>
              </a:ext>
            </a:extLst>
          </p:cNvPr>
          <p:cNvSpPr>
            <a:spLocks/>
          </p:cNvSpPr>
          <p:nvPr userDrawn="1"/>
        </p:nvSpPr>
        <p:spPr bwMode="auto">
          <a:xfrm>
            <a:off x="159589" y="6362139"/>
            <a:ext cx="267159" cy="304172"/>
          </a:xfrm>
          <a:custGeom>
            <a:avLst/>
            <a:gdLst>
              <a:gd name="T0" fmla="*/ 697 w 697"/>
              <a:gd name="T1" fmla="*/ 570 h 795"/>
              <a:gd name="T2" fmla="*/ 697 w 697"/>
              <a:gd name="T3" fmla="*/ 225 h 795"/>
              <a:gd name="T4" fmla="*/ 672 w 697"/>
              <a:gd name="T5" fmla="*/ 181 h 795"/>
              <a:gd name="T6" fmla="*/ 374 w 697"/>
              <a:gd name="T7" fmla="*/ 9 h 795"/>
              <a:gd name="T8" fmla="*/ 323 w 697"/>
              <a:gd name="T9" fmla="*/ 9 h 795"/>
              <a:gd name="T10" fmla="*/ 25 w 697"/>
              <a:gd name="T11" fmla="*/ 181 h 795"/>
              <a:gd name="T12" fmla="*/ 0 w 697"/>
              <a:gd name="T13" fmla="*/ 225 h 795"/>
              <a:gd name="T14" fmla="*/ 0 w 697"/>
              <a:gd name="T15" fmla="*/ 570 h 795"/>
              <a:gd name="T16" fmla="*/ 25 w 697"/>
              <a:gd name="T17" fmla="*/ 614 h 795"/>
              <a:gd name="T18" fmla="*/ 323 w 697"/>
              <a:gd name="T19" fmla="*/ 786 h 795"/>
              <a:gd name="T20" fmla="*/ 374 w 697"/>
              <a:gd name="T21" fmla="*/ 786 h 795"/>
              <a:gd name="T22" fmla="*/ 672 w 697"/>
              <a:gd name="T23" fmla="*/ 614 h 795"/>
              <a:gd name="T24" fmla="*/ 697 w 697"/>
              <a:gd name="T25" fmla="*/ 57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795">
                <a:moveTo>
                  <a:pt x="697" y="570"/>
                </a:moveTo>
                <a:cubicBezTo>
                  <a:pt x="697" y="225"/>
                  <a:pt x="697" y="225"/>
                  <a:pt x="697" y="225"/>
                </a:cubicBezTo>
                <a:cubicBezTo>
                  <a:pt x="697" y="207"/>
                  <a:pt x="688" y="190"/>
                  <a:pt x="672" y="181"/>
                </a:cubicBezTo>
                <a:cubicBezTo>
                  <a:pt x="374" y="9"/>
                  <a:pt x="374" y="9"/>
                  <a:pt x="374" y="9"/>
                </a:cubicBezTo>
                <a:cubicBezTo>
                  <a:pt x="358" y="0"/>
                  <a:pt x="339" y="0"/>
                  <a:pt x="323" y="9"/>
                </a:cubicBezTo>
                <a:cubicBezTo>
                  <a:pt x="25" y="181"/>
                  <a:pt x="25" y="181"/>
                  <a:pt x="25" y="181"/>
                </a:cubicBezTo>
                <a:cubicBezTo>
                  <a:pt x="9" y="190"/>
                  <a:pt x="0" y="207"/>
                  <a:pt x="0" y="225"/>
                </a:cubicBezTo>
                <a:cubicBezTo>
                  <a:pt x="0" y="570"/>
                  <a:pt x="0" y="570"/>
                  <a:pt x="0" y="570"/>
                </a:cubicBezTo>
                <a:cubicBezTo>
                  <a:pt x="0" y="588"/>
                  <a:pt x="9" y="604"/>
                  <a:pt x="25" y="614"/>
                </a:cubicBezTo>
                <a:cubicBezTo>
                  <a:pt x="323" y="786"/>
                  <a:pt x="323" y="786"/>
                  <a:pt x="323" y="786"/>
                </a:cubicBezTo>
                <a:cubicBezTo>
                  <a:pt x="339" y="795"/>
                  <a:pt x="358" y="795"/>
                  <a:pt x="374" y="786"/>
                </a:cubicBezTo>
                <a:cubicBezTo>
                  <a:pt x="672" y="614"/>
                  <a:pt x="672" y="614"/>
                  <a:pt x="672" y="614"/>
                </a:cubicBezTo>
                <a:cubicBezTo>
                  <a:pt x="688" y="604"/>
                  <a:pt x="697" y="588"/>
                  <a:pt x="697" y="570"/>
                </a:cubicBezTo>
                <a:close/>
              </a:path>
            </a:pathLst>
          </a:custGeom>
          <a:noFill/>
          <a:ln w="15875" cap="flat">
            <a:gradFill>
              <a:gsLst>
                <a:gs pos="0">
                  <a:srgbClr val="0DE2DD"/>
                </a:gs>
                <a:gs pos="100000">
                  <a:srgbClr val="07DF69"/>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5">
            <a:extLst>
              <a:ext uri="{FF2B5EF4-FFF2-40B4-BE49-F238E27FC236}">
                <a16:creationId xmlns:a16="http://schemas.microsoft.com/office/drawing/2014/main" xmlns="" id="{5CB6B245-29FF-4A1F-9E7C-B5890FEEAB8D}"/>
              </a:ext>
            </a:extLst>
          </p:cNvPr>
          <p:cNvSpPr>
            <a:spLocks/>
          </p:cNvSpPr>
          <p:nvPr userDrawn="1"/>
        </p:nvSpPr>
        <p:spPr bwMode="auto">
          <a:xfrm>
            <a:off x="362445" y="6514225"/>
            <a:ext cx="129514" cy="147457"/>
          </a:xfrm>
          <a:custGeom>
            <a:avLst/>
            <a:gdLst>
              <a:gd name="T0" fmla="*/ 697 w 697"/>
              <a:gd name="T1" fmla="*/ 570 h 795"/>
              <a:gd name="T2" fmla="*/ 697 w 697"/>
              <a:gd name="T3" fmla="*/ 225 h 795"/>
              <a:gd name="T4" fmla="*/ 672 w 697"/>
              <a:gd name="T5" fmla="*/ 181 h 795"/>
              <a:gd name="T6" fmla="*/ 374 w 697"/>
              <a:gd name="T7" fmla="*/ 9 h 795"/>
              <a:gd name="T8" fmla="*/ 323 w 697"/>
              <a:gd name="T9" fmla="*/ 9 h 795"/>
              <a:gd name="T10" fmla="*/ 25 w 697"/>
              <a:gd name="T11" fmla="*/ 181 h 795"/>
              <a:gd name="T12" fmla="*/ 0 w 697"/>
              <a:gd name="T13" fmla="*/ 225 h 795"/>
              <a:gd name="T14" fmla="*/ 0 w 697"/>
              <a:gd name="T15" fmla="*/ 570 h 795"/>
              <a:gd name="T16" fmla="*/ 25 w 697"/>
              <a:gd name="T17" fmla="*/ 614 h 795"/>
              <a:gd name="T18" fmla="*/ 323 w 697"/>
              <a:gd name="T19" fmla="*/ 786 h 795"/>
              <a:gd name="T20" fmla="*/ 374 w 697"/>
              <a:gd name="T21" fmla="*/ 786 h 795"/>
              <a:gd name="T22" fmla="*/ 672 w 697"/>
              <a:gd name="T23" fmla="*/ 614 h 795"/>
              <a:gd name="T24" fmla="*/ 697 w 697"/>
              <a:gd name="T25" fmla="*/ 57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795">
                <a:moveTo>
                  <a:pt x="697" y="570"/>
                </a:moveTo>
                <a:cubicBezTo>
                  <a:pt x="697" y="225"/>
                  <a:pt x="697" y="225"/>
                  <a:pt x="697" y="225"/>
                </a:cubicBezTo>
                <a:cubicBezTo>
                  <a:pt x="697" y="207"/>
                  <a:pt x="688" y="190"/>
                  <a:pt x="672" y="181"/>
                </a:cubicBezTo>
                <a:cubicBezTo>
                  <a:pt x="374" y="9"/>
                  <a:pt x="374" y="9"/>
                  <a:pt x="374" y="9"/>
                </a:cubicBezTo>
                <a:cubicBezTo>
                  <a:pt x="358" y="0"/>
                  <a:pt x="339" y="0"/>
                  <a:pt x="323" y="9"/>
                </a:cubicBezTo>
                <a:cubicBezTo>
                  <a:pt x="25" y="181"/>
                  <a:pt x="25" y="181"/>
                  <a:pt x="25" y="181"/>
                </a:cubicBezTo>
                <a:cubicBezTo>
                  <a:pt x="9" y="190"/>
                  <a:pt x="0" y="207"/>
                  <a:pt x="0" y="225"/>
                </a:cubicBezTo>
                <a:cubicBezTo>
                  <a:pt x="0" y="570"/>
                  <a:pt x="0" y="570"/>
                  <a:pt x="0" y="570"/>
                </a:cubicBezTo>
                <a:cubicBezTo>
                  <a:pt x="0" y="588"/>
                  <a:pt x="9" y="604"/>
                  <a:pt x="25" y="614"/>
                </a:cubicBezTo>
                <a:cubicBezTo>
                  <a:pt x="323" y="786"/>
                  <a:pt x="323" y="786"/>
                  <a:pt x="323" y="786"/>
                </a:cubicBezTo>
                <a:cubicBezTo>
                  <a:pt x="339" y="795"/>
                  <a:pt x="358" y="795"/>
                  <a:pt x="374" y="786"/>
                </a:cubicBezTo>
                <a:cubicBezTo>
                  <a:pt x="672" y="614"/>
                  <a:pt x="672" y="614"/>
                  <a:pt x="672" y="614"/>
                </a:cubicBezTo>
                <a:cubicBezTo>
                  <a:pt x="688" y="604"/>
                  <a:pt x="697" y="588"/>
                  <a:pt x="697" y="570"/>
                </a:cubicBezTo>
                <a:close/>
              </a:path>
            </a:pathLst>
          </a:custGeom>
          <a:noFill/>
          <a:ln w="15875" cap="flat">
            <a:gradFill>
              <a:gsLst>
                <a:gs pos="0">
                  <a:srgbClr val="0DE2DD"/>
                </a:gs>
                <a:gs pos="100000">
                  <a:srgbClr val="07DF69"/>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en-ID"/>
          </a:p>
        </p:txBody>
      </p:sp>
      <p:cxnSp>
        <p:nvCxnSpPr>
          <p:cNvPr id="10" name="Straight Connector 9">
            <a:extLst>
              <a:ext uri="{FF2B5EF4-FFF2-40B4-BE49-F238E27FC236}">
                <a16:creationId xmlns:a16="http://schemas.microsoft.com/office/drawing/2014/main" xmlns="" id="{3EB533CF-585B-425A-8D0A-084C310E3C51}"/>
              </a:ext>
            </a:extLst>
          </p:cNvPr>
          <p:cNvCxnSpPr>
            <a:cxnSpLocks/>
          </p:cNvCxnSpPr>
          <p:nvPr userDrawn="1"/>
        </p:nvCxnSpPr>
        <p:spPr>
          <a:xfrm>
            <a:off x="1235075" y="6318069"/>
            <a:ext cx="0" cy="349610"/>
          </a:xfrm>
          <a:prstGeom prst="line">
            <a:avLst/>
          </a:prstGeom>
          <a:noFill/>
          <a:ln w="12700" cap="flat">
            <a:solidFill>
              <a:schemeClr val="tx1">
                <a:lumMod val="50000"/>
                <a:lumOff val="50000"/>
              </a:schemeClr>
            </a:solidFill>
            <a:prstDash val="solid"/>
            <a:miter lim="800000"/>
            <a:headEnd/>
            <a:tailEnd/>
          </a:ln>
        </p:spPr>
      </p:cxnSp>
    </p:spTree>
    <p:extLst>
      <p:ext uri="{BB962C8B-B14F-4D97-AF65-F5344CB8AC3E}">
        <p14:creationId xmlns:p14="http://schemas.microsoft.com/office/powerpoint/2010/main" val="320606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4C9A8-3082-46DC-9BAF-77E5CAF61A6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0E8930D-83C8-4F06-85F3-8266BEB4549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0979C5B-6CB5-4F5C-BF5A-E4D01A02A1D9}"/>
              </a:ext>
            </a:extLst>
          </p:cNvPr>
          <p:cNvSpPr>
            <a:spLocks noGrp="1"/>
          </p:cNvSpPr>
          <p:nvPr>
            <p:ph type="dt" sz="half" idx="10"/>
          </p:nvPr>
        </p:nvSpPr>
        <p:spPr>
          <a:xfrm>
            <a:off x="838200" y="6356350"/>
            <a:ext cx="2743200" cy="365125"/>
          </a:xfrm>
          <a:prstGeom prst="rect">
            <a:avLst/>
          </a:prstGeom>
        </p:spPr>
        <p:txBody>
          <a:bodyPr/>
          <a:lstStyle/>
          <a:p>
            <a:fld id="{3F993B64-3907-44AE-8E34-48E21E7212A6}" type="datetimeFigureOut">
              <a:rPr lang="en-US" smtClean="0"/>
              <a:t>12/10/2021</a:t>
            </a:fld>
            <a:endParaRPr lang="en-US"/>
          </a:p>
        </p:txBody>
      </p:sp>
      <p:sp>
        <p:nvSpPr>
          <p:cNvPr id="5" name="Footer Placeholder 4">
            <a:extLst>
              <a:ext uri="{FF2B5EF4-FFF2-40B4-BE49-F238E27FC236}">
                <a16:creationId xmlns:a16="http://schemas.microsoft.com/office/drawing/2014/main" xmlns="" id="{1B80F3D8-BF4B-491E-BAD4-FED4CCA176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F2950932-1723-42CF-94B7-A91654ECAEB5}"/>
              </a:ext>
            </a:extLst>
          </p:cNvPr>
          <p:cNvSpPr>
            <a:spLocks noGrp="1"/>
          </p:cNvSpPr>
          <p:nvPr>
            <p:ph type="sldNum" sz="quarter" idx="12"/>
          </p:nvPr>
        </p:nvSpPr>
        <p:spPr>
          <a:xfrm>
            <a:off x="8610600" y="6356350"/>
            <a:ext cx="2743200" cy="365125"/>
          </a:xfrm>
          <a:prstGeom prst="rect">
            <a:avLst/>
          </a:prstGeom>
        </p:spPr>
        <p:txBody>
          <a:bodyPr/>
          <a:lstStyle/>
          <a:p>
            <a:fld id="{3DBF6FEB-65C6-461D-A0C6-6437F6145F7E}" type="slidenum">
              <a:rPr lang="en-US" smtClean="0"/>
              <a:t>‹#›</a:t>
            </a:fld>
            <a:endParaRPr lang="en-US"/>
          </a:p>
        </p:txBody>
      </p:sp>
    </p:spTree>
    <p:extLst>
      <p:ext uri="{BB962C8B-B14F-4D97-AF65-F5344CB8AC3E}">
        <p14:creationId xmlns:p14="http://schemas.microsoft.com/office/powerpoint/2010/main" val="2240783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 id="2147483683" r:id="rId17"/>
    <p:sldLayoutId id="214748368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7.jpe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image" Target="../media/image26.jpe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0.png"/><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10.png"/><Relationship Id="rId5" Type="http://schemas.openxmlformats.org/officeDocument/2006/relationships/image" Target="../media/image39.jp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jpg"/><Relationship Id="rId3" Type="http://schemas.openxmlformats.org/officeDocument/2006/relationships/image" Target="../media/image16.png"/><Relationship Id="rId7" Type="http://schemas.openxmlformats.org/officeDocument/2006/relationships/image" Target="../media/image57.jpg"/><Relationship Id="rId12" Type="http://schemas.openxmlformats.org/officeDocument/2006/relationships/image" Target="../media/image62.jpg"/><Relationship Id="rId2" Type="http://schemas.openxmlformats.org/officeDocument/2006/relationships/image" Target="../media/image53.JPG"/><Relationship Id="rId1" Type="http://schemas.openxmlformats.org/officeDocument/2006/relationships/slideLayout" Target="../slideLayouts/slideLayout19.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JPG"/><Relationship Id="rId14" Type="http://schemas.openxmlformats.org/officeDocument/2006/relationships/image" Target="../media/image64.jpg"/></Relationships>
</file>

<file path=ppt/slides/_rels/slide2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4.jpg"/><Relationship Id="rId3" Type="http://schemas.openxmlformats.org/officeDocument/2006/relationships/image" Target="../media/image53.JPG"/><Relationship Id="rId7" Type="http://schemas.openxmlformats.org/officeDocument/2006/relationships/image" Target="../media/image69.jpeg"/><Relationship Id="rId12" Type="http://schemas.openxmlformats.org/officeDocument/2006/relationships/image" Target="../media/image73.jpg"/><Relationship Id="rId2" Type="http://schemas.openxmlformats.org/officeDocument/2006/relationships/image" Target="../media/image65.jpg"/><Relationship Id="rId1" Type="http://schemas.openxmlformats.org/officeDocument/2006/relationships/slideLayout" Target="../slideLayouts/slideLayout19.xml"/><Relationship Id="rId6" Type="http://schemas.openxmlformats.org/officeDocument/2006/relationships/image" Target="../media/image68.jpeg"/><Relationship Id="rId11" Type="http://schemas.openxmlformats.org/officeDocument/2006/relationships/image" Target="../media/image16.pn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 Id="rId14" Type="http://schemas.openxmlformats.org/officeDocument/2006/relationships/image" Target="../media/image75.jp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5.jpg"/><Relationship Id="rId3" Type="http://schemas.openxmlformats.org/officeDocument/2006/relationships/image" Target="../media/image53.JPG"/><Relationship Id="rId7" Type="http://schemas.openxmlformats.org/officeDocument/2006/relationships/image" Target="../media/image80.jpg"/><Relationship Id="rId12" Type="http://schemas.openxmlformats.org/officeDocument/2006/relationships/image" Target="../media/image84.jpg"/><Relationship Id="rId2" Type="http://schemas.openxmlformats.org/officeDocument/2006/relationships/image" Target="../media/image76.jpg"/><Relationship Id="rId1" Type="http://schemas.openxmlformats.org/officeDocument/2006/relationships/slideLayout" Target="../slideLayouts/slideLayout19.xml"/><Relationship Id="rId6" Type="http://schemas.openxmlformats.org/officeDocument/2006/relationships/image" Target="../media/image79.jpg"/><Relationship Id="rId11" Type="http://schemas.openxmlformats.org/officeDocument/2006/relationships/image" Target="../media/image83.jpg"/><Relationship Id="rId5" Type="http://schemas.openxmlformats.org/officeDocument/2006/relationships/image" Target="../media/image78.jpg"/><Relationship Id="rId10" Type="http://schemas.openxmlformats.org/officeDocument/2006/relationships/image" Target="../media/image82.jpg"/><Relationship Id="rId4" Type="http://schemas.openxmlformats.org/officeDocument/2006/relationships/image" Target="../media/image77.jpg"/><Relationship Id="rId9" Type="http://schemas.openxmlformats.org/officeDocument/2006/relationships/image" Target="../media/image81.JPG"/><Relationship Id="rId14" Type="http://schemas.openxmlformats.org/officeDocument/2006/relationships/image" Target="../media/image86.jpg"/></Relationships>
</file>

<file path=ppt/slides/_rels/slide24.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53.JPG"/><Relationship Id="rId7" Type="http://schemas.openxmlformats.org/officeDocument/2006/relationships/image" Target="../media/image89.jpg"/><Relationship Id="rId2" Type="http://schemas.openxmlformats.org/officeDocument/2006/relationships/image" Target="../media/image76.jpg"/><Relationship Id="rId1" Type="http://schemas.openxmlformats.org/officeDocument/2006/relationships/slideLayout" Target="../slideLayouts/slideLayout20.xml"/><Relationship Id="rId6" Type="http://schemas.openxmlformats.org/officeDocument/2006/relationships/image" Target="../media/image88.jpg"/><Relationship Id="rId5" Type="http://schemas.openxmlformats.org/officeDocument/2006/relationships/image" Target="../media/image87.jpg"/><Relationship Id="rId10" Type="http://schemas.openxmlformats.org/officeDocument/2006/relationships/image" Target="../media/image92.jpg"/><Relationship Id="rId4" Type="http://schemas.openxmlformats.org/officeDocument/2006/relationships/image" Target="../media/image16.png"/><Relationship Id="rId9" Type="http://schemas.openxmlformats.org/officeDocument/2006/relationships/image" Target="../media/image91.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2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slideLayout" Target="../slideLayouts/slideLayout3.xml"/><Relationship Id="rId7" Type="http://schemas.openxmlformats.org/officeDocument/2006/relationships/image" Target="../media/image99.jp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98.jpg"/><Relationship Id="rId5" Type="http://schemas.openxmlformats.org/officeDocument/2006/relationships/image" Target="../media/image97.jpg"/><Relationship Id="rId10" Type="http://schemas.openxmlformats.org/officeDocument/2006/relationships/image" Target="../media/image10.png"/><Relationship Id="rId4" Type="http://schemas.openxmlformats.org/officeDocument/2006/relationships/image" Target="../media/image96.jpg"/><Relationship Id="rId9" Type="http://schemas.openxmlformats.org/officeDocument/2006/relationships/image" Target="../media/image101.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hyperlink" Target="https://dart.dev/platform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90A825AC-6CDC-4F5A-B949-E3080DE73AE6}"/>
              </a:ext>
            </a:extLst>
          </p:cNvPr>
          <p:cNvSpPr/>
          <p:nvPr/>
        </p:nvSpPr>
        <p:spPr>
          <a:xfrm>
            <a:off x="1" y="2009775"/>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 xmlns:a16="http://schemas.microsoft.com/office/drawing/2014/main" id="{22EACE2C-F0BB-4B26-BDA0-E1B66FC049A7}"/>
              </a:ext>
            </a:extLst>
          </p:cNvPr>
          <p:cNvSpPr txBox="1"/>
          <p:nvPr/>
        </p:nvSpPr>
        <p:spPr>
          <a:xfrm>
            <a:off x="3274231" y="2766977"/>
            <a:ext cx="9943141" cy="646331"/>
          </a:xfrm>
          <a:prstGeom prst="rect">
            <a:avLst/>
          </a:prstGeom>
          <a:noFill/>
        </p:spPr>
        <p:txBody>
          <a:bodyPr wrap="square" rtlCol="0" anchor="ctr">
            <a:spAutoFit/>
          </a:bodyPr>
          <a:lstStyle/>
          <a:p>
            <a:r>
              <a:rPr lang="en-US" altLang="ko-KR" sz="3600" b="1" dirty="0" err="1" smtClean="0">
                <a:solidFill>
                  <a:schemeClr val="bg1"/>
                </a:solidFill>
                <a:latin typeface="+mj-lt"/>
                <a:cs typeface="Arial" pitchFamily="34" charset="0"/>
              </a:rPr>
              <a:t>Mecatredz</a:t>
            </a:r>
            <a:r>
              <a:rPr lang="en-US" altLang="ko-KR" sz="3600" b="1" dirty="0" smtClean="0">
                <a:solidFill>
                  <a:schemeClr val="bg1"/>
                </a:solidFill>
                <a:latin typeface="+mj-lt"/>
                <a:cs typeface="Arial" pitchFamily="34" charset="0"/>
              </a:rPr>
              <a:t> Technology </a:t>
            </a:r>
            <a:r>
              <a:rPr lang="en-US" altLang="ko-KR" sz="3600" b="1" dirty="0" err="1" smtClean="0">
                <a:solidFill>
                  <a:schemeClr val="bg1"/>
                </a:solidFill>
                <a:latin typeface="+mj-lt"/>
                <a:cs typeface="Arial" pitchFamily="34" charset="0"/>
              </a:rPr>
              <a:t>Pvt</a:t>
            </a:r>
            <a:r>
              <a:rPr lang="en-US" altLang="ko-KR" sz="3600" b="1" dirty="0" smtClean="0">
                <a:solidFill>
                  <a:schemeClr val="bg1"/>
                </a:solidFill>
                <a:latin typeface="+mj-lt"/>
                <a:cs typeface="Arial" pitchFamily="34" charset="0"/>
              </a:rPr>
              <a:t> Ltd </a:t>
            </a:r>
            <a:r>
              <a:rPr lang="en-US" altLang="ko-KR" sz="3600" b="1" dirty="0" err="1" smtClean="0">
                <a:solidFill>
                  <a:schemeClr val="bg1"/>
                </a:solidFill>
                <a:latin typeface="+mj-lt"/>
                <a:cs typeface="Arial" pitchFamily="34" charset="0"/>
              </a:rPr>
              <a:t>Lucknow</a:t>
            </a:r>
            <a:endParaRPr lang="ko-KR" altLang="en-US" sz="3600" b="1" dirty="0">
              <a:solidFill>
                <a:schemeClr val="bg1"/>
              </a:solidFill>
              <a:latin typeface="+mj-lt"/>
              <a:cs typeface="Arial" pitchFamily="34" charset="0"/>
            </a:endParaRPr>
          </a:p>
        </p:txBody>
      </p:sp>
      <p:sp>
        <p:nvSpPr>
          <p:cNvPr id="11" name="TextBox 10">
            <a:extLst>
              <a:ext uri="{FF2B5EF4-FFF2-40B4-BE49-F238E27FC236}">
                <a16:creationId xmlns="" xmlns:a16="http://schemas.microsoft.com/office/drawing/2014/main" id="{DF7CD60F-31E5-47BD-825E-DF5FFB019C06}"/>
              </a:ext>
            </a:extLst>
          </p:cNvPr>
          <p:cNvSpPr txBox="1"/>
          <p:nvPr/>
        </p:nvSpPr>
        <p:spPr>
          <a:xfrm>
            <a:off x="6882659" y="3710505"/>
            <a:ext cx="4962866" cy="379656"/>
          </a:xfrm>
          <a:prstGeom prst="rect">
            <a:avLst/>
          </a:prstGeom>
          <a:noFill/>
        </p:spPr>
        <p:txBody>
          <a:bodyPr wrap="square" rtlCol="0" anchor="ctr">
            <a:spAutoFit/>
          </a:bodyPr>
          <a:lstStyle/>
          <a:p>
            <a:r>
              <a:rPr lang="en-US" altLang="ko-KR" sz="1867" dirty="0" smtClean="0">
                <a:solidFill>
                  <a:schemeClr val="bg1"/>
                </a:solidFill>
                <a:cs typeface="Arial" pitchFamily="34" charset="0"/>
              </a:rPr>
              <a:t>AN ISO 9001:2015 CERTIFIED COMPANY</a:t>
            </a:r>
            <a:endParaRPr lang="ko-KR" altLang="en-US" sz="1867" dirty="0">
              <a:solidFill>
                <a:schemeClr val="bg1"/>
              </a:solidFill>
              <a:cs typeface="Arial"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865" y="2009775"/>
            <a:ext cx="2215451" cy="2215451"/>
          </a:xfrm>
          <a:prstGeom prst="rect">
            <a:avLst/>
          </a:prstGeom>
        </p:spPr>
      </p:pic>
    </p:spTree>
    <p:extLst>
      <p:ext uri="{BB962C8B-B14F-4D97-AF65-F5344CB8AC3E}">
        <p14:creationId xmlns:p14="http://schemas.microsoft.com/office/powerpoint/2010/main" val="211630282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80">
                                          <p:stCondLst>
                                            <p:cond delay="0"/>
                                          </p:stCondLst>
                                        </p:cTn>
                                        <p:tgtEl>
                                          <p:spTgt spid="10"/>
                                        </p:tgtEl>
                                      </p:cBhvr>
                                    </p:animEffect>
                                    <p:anim calcmode="lin" valueType="num">
                                      <p:cBhvr>
                                        <p:cTn id="1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gtEl>
                                      </p:cBhvr>
                                      <p:to x="100000" y="60000"/>
                                    </p:animScale>
                                    <p:animScale>
                                      <p:cBhvr>
                                        <p:cTn id="24" dur="166" decel="50000">
                                          <p:stCondLst>
                                            <p:cond delay="676"/>
                                          </p:stCondLst>
                                        </p:cTn>
                                        <p:tgtEl>
                                          <p:spTgt spid="10"/>
                                        </p:tgtEl>
                                      </p:cBhvr>
                                      <p:to x="100000" y="100000"/>
                                    </p:animScale>
                                    <p:animScale>
                                      <p:cBhvr>
                                        <p:cTn id="25" dur="26">
                                          <p:stCondLst>
                                            <p:cond delay="1312"/>
                                          </p:stCondLst>
                                        </p:cTn>
                                        <p:tgtEl>
                                          <p:spTgt spid="10"/>
                                        </p:tgtEl>
                                      </p:cBhvr>
                                      <p:to x="100000" y="80000"/>
                                    </p:animScale>
                                    <p:animScale>
                                      <p:cBhvr>
                                        <p:cTn id="26" dur="166" decel="50000">
                                          <p:stCondLst>
                                            <p:cond delay="1338"/>
                                          </p:stCondLst>
                                        </p:cTn>
                                        <p:tgtEl>
                                          <p:spTgt spid="10"/>
                                        </p:tgtEl>
                                      </p:cBhvr>
                                      <p:to x="100000" y="100000"/>
                                    </p:animScale>
                                    <p:animScale>
                                      <p:cBhvr>
                                        <p:cTn id="27" dur="26">
                                          <p:stCondLst>
                                            <p:cond delay="1642"/>
                                          </p:stCondLst>
                                        </p:cTn>
                                        <p:tgtEl>
                                          <p:spTgt spid="10"/>
                                        </p:tgtEl>
                                      </p:cBhvr>
                                      <p:to x="100000" y="90000"/>
                                    </p:animScale>
                                    <p:animScale>
                                      <p:cBhvr>
                                        <p:cTn id="28" dur="166" decel="50000">
                                          <p:stCondLst>
                                            <p:cond delay="1668"/>
                                          </p:stCondLst>
                                        </p:cTn>
                                        <p:tgtEl>
                                          <p:spTgt spid="10"/>
                                        </p:tgtEl>
                                      </p:cBhvr>
                                      <p:to x="100000" y="100000"/>
                                    </p:animScale>
                                    <p:animScale>
                                      <p:cBhvr>
                                        <p:cTn id="29" dur="26">
                                          <p:stCondLst>
                                            <p:cond delay="1808"/>
                                          </p:stCondLst>
                                        </p:cTn>
                                        <p:tgtEl>
                                          <p:spTgt spid="10"/>
                                        </p:tgtEl>
                                      </p:cBhvr>
                                      <p:to x="100000" y="95000"/>
                                    </p:animScale>
                                    <p:animScale>
                                      <p:cBhvr>
                                        <p:cTn id="30" dur="166" decel="50000">
                                          <p:stCondLst>
                                            <p:cond delay="1834"/>
                                          </p:stCondLst>
                                        </p:cTn>
                                        <p:tgtEl>
                                          <p:spTgt spid="10"/>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1)">
                                      <p:cBhvr>
                                        <p:cTn id="3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4"/>
                </p:tgtEl>
              </p:cMediaNode>
            </p:audio>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323529" y="400472"/>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Every Training Scenario</a:t>
            </a:r>
            <a:endParaRPr lang="en-US" dirty="0"/>
          </a:p>
        </p:txBody>
      </p:sp>
      <p:grpSp>
        <p:nvGrpSpPr>
          <p:cNvPr id="3" name="Group 2">
            <a:extLst>
              <a:ext uri="{FF2B5EF4-FFF2-40B4-BE49-F238E27FC236}">
                <a16:creationId xmlns="" xmlns:a16="http://schemas.microsoft.com/office/drawing/2014/main" id="{AD5C2BB6-EB3F-4408-96F7-7AD0AB2E430B}"/>
              </a:ext>
            </a:extLst>
          </p:cNvPr>
          <p:cNvGrpSpPr/>
          <p:nvPr/>
        </p:nvGrpSpPr>
        <p:grpSpPr>
          <a:xfrm>
            <a:off x="3663600" y="1653534"/>
            <a:ext cx="2493233" cy="2870128"/>
            <a:chOff x="3663600" y="1841546"/>
            <a:chExt cx="2493233" cy="2870128"/>
          </a:xfrm>
          <a:solidFill>
            <a:schemeClr val="bg1">
              <a:lumMod val="75000"/>
            </a:schemeClr>
          </a:solidFill>
        </p:grpSpPr>
        <p:sp>
          <p:nvSpPr>
            <p:cNvPr id="4" name="Block Arc 3">
              <a:extLst>
                <a:ext uri="{FF2B5EF4-FFF2-40B4-BE49-F238E27FC236}">
                  <a16:creationId xmlns="" xmlns:a16="http://schemas.microsoft.com/office/drawing/2014/main" id="{4CFE4356-119B-467D-BCD1-CAC595466C36}"/>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직사각형 71">
              <a:extLst>
                <a:ext uri="{FF2B5EF4-FFF2-40B4-BE49-F238E27FC236}">
                  <a16:creationId xmlns="" xmlns:a16="http://schemas.microsoft.com/office/drawing/2014/main" id="{FD9FA699-2ADB-4A3D-8FB8-6C92148F1505}"/>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직사각형 71">
              <a:extLst>
                <a:ext uri="{FF2B5EF4-FFF2-40B4-BE49-F238E27FC236}">
                  <a16:creationId xmlns="" xmlns:a16="http://schemas.microsoft.com/office/drawing/2014/main" id="{7B3F0418-559D-4E61-9F11-47CF7ECC79A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Group 6">
            <a:extLst>
              <a:ext uri="{FF2B5EF4-FFF2-40B4-BE49-F238E27FC236}">
                <a16:creationId xmlns="" xmlns:a16="http://schemas.microsoft.com/office/drawing/2014/main" id="{3DFD3F6E-C4DD-4581-851B-5A0A9103580A}"/>
              </a:ext>
            </a:extLst>
          </p:cNvPr>
          <p:cNvGrpSpPr/>
          <p:nvPr/>
        </p:nvGrpSpPr>
        <p:grpSpPr>
          <a:xfrm rot="10800000">
            <a:off x="1234377" y="2245614"/>
            <a:ext cx="2493233" cy="3713113"/>
            <a:chOff x="3663600" y="1841546"/>
            <a:chExt cx="2493233" cy="3713113"/>
          </a:xfrm>
          <a:solidFill>
            <a:schemeClr val="bg1">
              <a:lumMod val="75000"/>
            </a:schemeClr>
          </a:solidFill>
        </p:grpSpPr>
        <p:sp>
          <p:nvSpPr>
            <p:cNvPr id="8" name="Block Arc 7">
              <a:extLst>
                <a:ext uri="{FF2B5EF4-FFF2-40B4-BE49-F238E27FC236}">
                  <a16:creationId xmlns="" xmlns:a16="http://schemas.microsoft.com/office/drawing/2014/main" id="{56A869CB-9B00-4A42-A87B-31608A6B2AE2}"/>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직사각형 71">
              <a:extLst>
                <a:ext uri="{FF2B5EF4-FFF2-40B4-BE49-F238E27FC236}">
                  <a16:creationId xmlns="" xmlns:a16="http://schemas.microsoft.com/office/drawing/2014/main" id="{24BFA1A4-8EDA-4D0E-AE21-46E8E122B5C2}"/>
                </a:ext>
              </a:extLst>
            </p:cNvPr>
            <p:cNvSpPr/>
            <p:nvPr/>
          </p:nvSpPr>
          <p:spPr>
            <a:xfrm>
              <a:off x="6092825" y="3085779"/>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직사각형 71">
              <a:extLst>
                <a:ext uri="{FF2B5EF4-FFF2-40B4-BE49-F238E27FC236}">
                  <a16:creationId xmlns="" xmlns:a16="http://schemas.microsoft.com/office/drawing/2014/main" id="{67602E18-C6B4-4905-9B5C-2E9C7AB4228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0">
            <a:extLst>
              <a:ext uri="{FF2B5EF4-FFF2-40B4-BE49-F238E27FC236}">
                <a16:creationId xmlns="" xmlns:a16="http://schemas.microsoft.com/office/drawing/2014/main" id="{E3AA6DDE-7C7E-477E-A96B-7FC3F3AF6570}"/>
              </a:ext>
            </a:extLst>
          </p:cNvPr>
          <p:cNvGrpSpPr/>
          <p:nvPr/>
        </p:nvGrpSpPr>
        <p:grpSpPr>
          <a:xfrm rot="10800000">
            <a:off x="6092824" y="3088598"/>
            <a:ext cx="2493233" cy="2870128"/>
            <a:chOff x="3663600" y="1841546"/>
            <a:chExt cx="2493233" cy="2870128"/>
          </a:xfrm>
          <a:solidFill>
            <a:schemeClr val="bg1">
              <a:lumMod val="75000"/>
            </a:schemeClr>
          </a:solidFill>
        </p:grpSpPr>
        <p:sp>
          <p:nvSpPr>
            <p:cNvPr id="12" name="Block Arc 11">
              <a:extLst>
                <a:ext uri="{FF2B5EF4-FFF2-40B4-BE49-F238E27FC236}">
                  <a16:creationId xmlns="" xmlns:a16="http://schemas.microsoft.com/office/drawing/2014/main" id="{FB01B090-3424-494C-8A74-AF9956DE1EF7}"/>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직사각형 71">
              <a:extLst>
                <a:ext uri="{FF2B5EF4-FFF2-40B4-BE49-F238E27FC236}">
                  <a16:creationId xmlns="" xmlns:a16="http://schemas.microsoft.com/office/drawing/2014/main" id="{70B90A27-C21F-4A90-8505-2ED32768028A}"/>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직사각형 71">
              <a:extLst>
                <a:ext uri="{FF2B5EF4-FFF2-40B4-BE49-F238E27FC236}">
                  <a16:creationId xmlns="" xmlns:a16="http://schemas.microsoft.com/office/drawing/2014/main" id="{2B2368FD-CAC6-499B-9E1B-282C7F25FD2B}"/>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5" name="Group 14">
            <a:extLst>
              <a:ext uri="{FF2B5EF4-FFF2-40B4-BE49-F238E27FC236}">
                <a16:creationId xmlns="" xmlns:a16="http://schemas.microsoft.com/office/drawing/2014/main" id="{5C4CB03C-0CC1-4DB3-8D35-1A8496A03D5A}"/>
              </a:ext>
            </a:extLst>
          </p:cNvPr>
          <p:cNvGrpSpPr/>
          <p:nvPr/>
        </p:nvGrpSpPr>
        <p:grpSpPr>
          <a:xfrm>
            <a:off x="8522045" y="1653534"/>
            <a:ext cx="2493233" cy="3713112"/>
            <a:chOff x="3663600" y="1841546"/>
            <a:chExt cx="2493233" cy="3713112"/>
          </a:xfrm>
          <a:solidFill>
            <a:schemeClr val="bg1">
              <a:lumMod val="75000"/>
            </a:schemeClr>
          </a:solidFill>
        </p:grpSpPr>
        <p:sp>
          <p:nvSpPr>
            <p:cNvPr id="16" name="Block Arc 15">
              <a:extLst>
                <a:ext uri="{FF2B5EF4-FFF2-40B4-BE49-F238E27FC236}">
                  <a16:creationId xmlns="" xmlns:a16="http://schemas.microsoft.com/office/drawing/2014/main" id="{72A0BCE8-9E83-4423-A1D5-BF068F845A9E}"/>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직사각형 71">
              <a:extLst>
                <a:ext uri="{FF2B5EF4-FFF2-40B4-BE49-F238E27FC236}">
                  <a16:creationId xmlns="" xmlns:a16="http://schemas.microsoft.com/office/drawing/2014/main" id="{8B0D22DE-210F-40B4-B87B-99F32BF3F2AA}"/>
                </a:ext>
              </a:extLst>
            </p:cNvPr>
            <p:cNvSpPr/>
            <p:nvPr/>
          </p:nvSpPr>
          <p:spPr>
            <a:xfrm>
              <a:off x="6092825" y="3085778"/>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직사각형 71">
              <a:extLst>
                <a:ext uri="{FF2B5EF4-FFF2-40B4-BE49-F238E27FC236}">
                  <a16:creationId xmlns="" xmlns:a16="http://schemas.microsoft.com/office/drawing/2014/main" id="{A97AC4C8-D331-42F8-8309-B267599500A9}"/>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9" name="Teardrop 18">
            <a:extLst>
              <a:ext uri="{FF2B5EF4-FFF2-40B4-BE49-F238E27FC236}">
                <a16:creationId xmlns="" xmlns:a16="http://schemas.microsoft.com/office/drawing/2014/main" id="{0F06FAEA-4C7F-4F74-AC15-3F052CEE16BB}"/>
              </a:ext>
            </a:extLst>
          </p:cNvPr>
          <p:cNvSpPr/>
          <p:nvPr/>
        </p:nvSpPr>
        <p:spPr>
          <a:xfrm rot="18900000">
            <a:off x="2101083" y="5490747"/>
            <a:ext cx="759820" cy="759820"/>
          </a:xfrm>
          <a:prstGeom prst="teardrop">
            <a:avLst>
              <a:gd name="adj" fmla="val 1272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0" name="Teardrop 19">
            <a:extLst>
              <a:ext uri="{FF2B5EF4-FFF2-40B4-BE49-F238E27FC236}">
                <a16:creationId xmlns="" xmlns:a16="http://schemas.microsoft.com/office/drawing/2014/main" id="{3FAE8AC2-B5E7-4C58-8ACB-C32200D7BAC7}"/>
              </a:ext>
            </a:extLst>
          </p:cNvPr>
          <p:cNvSpPr/>
          <p:nvPr/>
        </p:nvSpPr>
        <p:spPr>
          <a:xfrm rot="8100000">
            <a:off x="4530307" y="1377922"/>
            <a:ext cx="759820" cy="759820"/>
          </a:xfrm>
          <a:prstGeom prst="teardrop">
            <a:avLst>
              <a:gd name="adj" fmla="val 1272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Teardrop 20">
            <a:extLst>
              <a:ext uri="{FF2B5EF4-FFF2-40B4-BE49-F238E27FC236}">
                <a16:creationId xmlns="" xmlns:a16="http://schemas.microsoft.com/office/drawing/2014/main" id="{5C39416D-6A6D-4024-845F-F3C35F44D953}"/>
              </a:ext>
            </a:extLst>
          </p:cNvPr>
          <p:cNvSpPr/>
          <p:nvPr/>
        </p:nvSpPr>
        <p:spPr>
          <a:xfrm rot="18900000">
            <a:off x="6959533" y="5490747"/>
            <a:ext cx="759820" cy="759820"/>
          </a:xfrm>
          <a:prstGeom prst="teardrop">
            <a:avLst>
              <a:gd name="adj" fmla="val 1272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ardrop 21">
            <a:extLst>
              <a:ext uri="{FF2B5EF4-FFF2-40B4-BE49-F238E27FC236}">
                <a16:creationId xmlns="" xmlns:a16="http://schemas.microsoft.com/office/drawing/2014/main" id="{9BFEC5AD-5D6E-4F53-8C33-DCC592C1F1AE}"/>
              </a:ext>
            </a:extLst>
          </p:cNvPr>
          <p:cNvSpPr/>
          <p:nvPr/>
        </p:nvSpPr>
        <p:spPr>
          <a:xfrm rot="8100000">
            <a:off x="9388757" y="1377922"/>
            <a:ext cx="759820" cy="759820"/>
          </a:xfrm>
          <a:prstGeom prst="teardrop">
            <a:avLst>
              <a:gd name="adj" fmla="val 1272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Content Placeholder 1">
            <a:extLst>
              <a:ext uri="{FF2B5EF4-FFF2-40B4-BE49-F238E27FC236}">
                <a16:creationId xmlns="" xmlns:a16="http://schemas.microsoft.com/office/drawing/2014/main" id="{FEF18A9D-FB26-48E4-9FD6-AD490FB97D74}"/>
              </a:ext>
            </a:extLst>
          </p:cNvPr>
          <p:cNvSpPr txBox="1">
            <a:spLocks/>
          </p:cNvSpPr>
          <p:nvPr/>
        </p:nvSpPr>
        <p:spPr>
          <a:xfrm>
            <a:off x="589043" y="1744708"/>
            <a:ext cx="1354676" cy="402077"/>
          </a:xfrm>
          <a:prstGeom prst="rect">
            <a:avLst/>
          </a:prstGeom>
          <a:noFill/>
        </p:spPr>
        <p:txBody>
          <a:bodyPr anchor="ctr"/>
          <a:lstStyle>
            <a:lvl1pPr marL="0" indent="0" algn="ctr" defTabSz="914400" rtl="0" eaLnBrk="1" latinLnBrk="1" hangingPunct="1">
              <a:spcBef>
                <a:spcPct val="20000"/>
              </a:spcBef>
              <a:buFont typeface="Arial" pitchFamily="34" charset="0"/>
              <a:buNone/>
              <a:defRPr sz="18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ko-KR" sz="2400" dirty="0">
                <a:solidFill>
                  <a:schemeClr val="accent5"/>
                </a:solidFill>
              </a:rPr>
              <a:t>START</a:t>
            </a:r>
          </a:p>
        </p:txBody>
      </p:sp>
      <p:sp>
        <p:nvSpPr>
          <p:cNvPr id="24" name="Isosceles Triangle 23">
            <a:extLst>
              <a:ext uri="{FF2B5EF4-FFF2-40B4-BE49-F238E27FC236}">
                <a16:creationId xmlns="" xmlns:a16="http://schemas.microsoft.com/office/drawing/2014/main" id="{088D3570-2D76-4843-822E-51EA7F378AA6}"/>
              </a:ext>
            </a:extLst>
          </p:cNvPr>
          <p:cNvSpPr/>
          <p:nvPr/>
        </p:nvSpPr>
        <p:spPr>
          <a:xfrm rot="10800000">
            <a:off x="10822494" y="5352783"/>
            <a:ext cx="321559" cy="2772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 xmlns:a16="http://schemas.microsoft.com/office/drawing/2014/main" id="{89F8ADE6-E0FD-484F-B8D3-4EF474525F06}"/>
              </a:ext>
            </a:extLst>
          </p:cNvPr>
          <p:cNvSpPr txBox="1"/>
          <p:nvPr/>
        </p:nvSpPr>
        <p:spPr>
          <a:xfrm>
            <a:off x="3856383" y="3118427"/>
            <a:ext cx="2236440" cy="2646878"/>
          </a:xfrm>
          <a:prstGeom prst="rect">
            <a:avLst/>
          </a:prstGeom>
          <a:noFill/>
        </p:spPr>
        <p:txBody>
          <a:bodyPr wrap="square" rtlCol="0">
            <a:spAutoFit/>
          </a:bodyPr>
          <a:lstStyle/>
          <a:p>
            <a:pPr algn="ctr"/>
            <a:r>
              <a:rPr lang="en-US" altLang="ko-KR" sz="1400" dirty="0" err="1" smtClean="0">
                <a:cs typeface="Arial" pitchFamily="34" charset="0"/>
              </a:rPr>
              <a:t>Mtechnology</a:t>
            </a:r>
            <a:r>
              <a:rPr lang="en-US" altLang="ko-KR" sz="1400" dirty="0" smtClean="0">
                <a:cs typeface="Arial" pitchFamily="34" charset="0"/>
              </a:rPr>
              <a:t> Start Basic UI Technologies Concept Like as HTML5, CSS3,Bootstrap 3,4, </a:t>
            </a:r>
            <a:r>
              <a:rPr lang="en-US" altLang="ko-KR" sz="1400" dirty="0" err="1" smtClean="0">
                <a:cs typeface="Arial" pitchFamily="34" charset="0"/>
              </a:rPr>
              <a:t>Javascript</a:t>
            </a:r>
            <a:r>
              <a:rPr lang="en-US" altLang="ko-KR" sz="1400" dirty="0" smtClean="0">
                <a:cs typeface="Arial" pitchFamily="34" charset="0"/>
              </a:rPr>
              <a:t>, </a:t>
            </a:r>
            <a:r>
              <a:rPr lang="en-US" altLang="ko-KR" sz="1400" dirty="0" err="1" smtClean="0">
                <a:cs typeface="Arial" pitchFamily="34" charset="0"/>
              </a:rPr>
              <a:t>jquery</a:t>
            </a:r>
            <a:r>
              <a:rPr lang="en-US" altLang="ko-KR" sz="1400" dirty="0" smtClean="0">
                <a:cs typeface="Arial" pitchFamily="34" charset="0"/>
              </a:rPr>
              <a:t>, Ajax,…</a:t>
            </a:r>
            <a:r>
              <a:rPr lang="en-US" altLang="ko-KR" sz="1400" dirty="0" err="1" smtClean="0">
                <a:cs typeface="Arial" pitchFamily="34" charset="0"/>
              </a:rPr>
              <a:t>etc</a:t>
            </a:r>
            <a:r>
              <a:rPr lang="en-US" altLang="ko-KR" sz="1400" dirty="0" smtClean="0">
                <a:cs typeface="Arial" pitchFamily="34" charset="0"/>
              </a:rPr>
              <a:t> </a:t>
            </a:r>
          </a:p>
          <a:p>
            <a:pPr algn="ctr"/>
            <a:endParaRPr lang="en-US" altLang="ko-KR" sz="1400" dirty="0">
              <a:cs typeface="Arial" pitchFamily="34" charset="0"/>
            </a:endParaRPr>
          </a:p>
          <a:p>
            <a:pPr algn="ctr"/>
            <a:r>
              <a:rPr lang="en-US" altLang="ko-KR" sz="1400" dirty="0" smtClean="0">
                <a:cs typeface="Arial" pitchFamily="34" charset="0"/>
              </a:rPr>
              <a:t>And Some Advance Topic </a:t>
            </a:r>
            <a:r>
              <a:rPr lang="en-US" altLang="ko-KR" sz="1400" dirty="0" err="1" smtClean="0">
                <a:cs typeface="Arial" pitchFamily="34" charset="0"/>
              </a:rPr>
              <a:t>ReactJS</a:t>
            </a:r>
            <a:r>
              <a:rPr lang="en-US" altLang="ko-KR" sz="1400" dirty="0" smtClean="0">
                <a:cs typeface="Arial" pitchFamily="34" charset="0"/>
              </a:rPr>
              <a:t>, </a:t>
            </a:r>
            <a:r>
              <a:rPr lang="en-US" altLang="ko-KR" sz="1400" dirty="0" err="1" smtClean="0">
                <a:cs typeface="Arial" pitchFamily="34" charset="0"/>
              </a:rPr>
              <a:t>NodeJS</a:t>
            </a:r>
            <a:r>
              <a:rPr lang="en-US" altLang="ko-KR" sz="1400" dirty="0" smtClean="0">
                <a:cs typeface="Arial" pitchFamily="34" charset="0"/>
              </a:rPr>
              <a:t>, </a:t>
            </a:r>
            <a:r>
              <a:rPr lang="en-US" altLang="ko-KR" sz="1400" dirty="0" err="1" smtClean="0">
                <a:cs typeface="Arial" pitchFamily="34" charset="0"/>
              </a:rPr>
              <a:t>AngularJS,Rect</a:t>
            </a:r>
            <a:r>
              <a:rPr lang="en-US" altLang="ko-KR" sz="1400" dirty="0" smtClean="0">
                <a:cs typeface="Arial" pitchFamily="34" charset="0"/>
              </a:rPr>
              <a:t> Full API….</a:t>
            </a:r>
            <a:r>
              <a:rPr lang="en-US" altLang="ko-KR" sz="1400" dirty="0" err="1" smtClean="0">
                <a:cs typeface="Arial" pitchFamily="34" charset="0"/>
              </a:rPr>
              <a:t>etc</a:t>
            </a:r>
            <a:endParaRPr lang="en-US" altLang="ko-KR" sz="1400" dirty="0" smtClean="0">
              <a:cs typeface="Arial" pitchFamily="34" charset="0"/>
            </a:endParaRPr>
          </a:p>
          <a:p>
            <a:pPr algn="ctr"/>
            <a:endParaRPr lang="en-US" altLang="ko-KR" sz="1200" dirty="0">
              <a:cs typeface="Arial" pitchFamily="34" charset="0"/>
            </a:endParaRPr>
          </a:p>
        </p:txBody>
      </p:sp>
      <p:sp>
        <p:nvSpPr>
          <p:cNvPr id="26" name="TextBox 25">
            <a:extLst>
              <a:ext uri="{FF2B5EF4-FFF2-40B4-BE49-F238E27FC236}">
                <a16:creationId xmlns="" xmlns:a16="http://schemas.microsoft.com/office/drawing/2014/main" id="{281F5E26-F486-4E1D-8A4F-D22B2CC2E857}"/>
              </a:ext>
            </a:extLst>
          </p:cNvPr>
          <p:cNvSpPr txBox="1"/>
          <p:nvPr/>
        </p:nvSpPr>
        <p:spPr>
          <a:xfrm>
            <a:off x="4030379" y="2733705"/>
            <a:ext cx="1759674" cy="338554"/>
          </a:xfrm>
          <a:prstGeom prst="rect">
            <a:avLst/>
          </a:prstGeom>
          <a:noFill/>
        </p:spPr>
        <p:txBody>
          <a:bodyPr wrap="square" rtlCol="0">
            <a:spAutoFit/>
          </a:bodyPr>
          <a:lstStyle/>
          <a:p>
            <a:pPr algn="ctr"/>
            <a:r>
              <a:rPr lang="en-US" altLang="ko-KR" sz="1600" b="1" dirty="0" smtClean="0">
                <a:solidFill>
                  <a:schemeClr val="accent2"/>
                </a:solidFill>
                <a:cs typeface="Arial" pitchFamily="34" charset="0"/>
              </a:rPr>
              <a:t>UI Technologies</a:t>
            </a:r>
            <a:endParaRPr lang="ko-KR" altLang="en-US" sz="1600" b="1" dirty="0">
              <a:solidFill>
                <a:schemeClr val="accent2"/>
              </a:solidFill>
              <a:cs typeface="Arial" pitchFamily="34" charset="0"/>
            </a:endParaRPr>
          </a:p>
        </p:txBody>
      </p:sp>
      <p:sp>
        <p:nvSpPr>
          <p:cNvPr id="27" name="TextBox 26">
            <a:extLst>
              <a:ext uri="{FF2B5EF4-FFF2-40B4-BE49-F238E27FC236}">
                <a16:creationId xmlns="" xmlns:a16="http://schemas.microsoft.com/office/drawing/2014/main" id="{138F3C7C-FBB2-4128-8E78-48AF71D5601A}"/>
              </a:ext>
            </a:extLst>
          </p:cNvPr>
          <p:cNvSpPr txBox="1"/>
          <p:nvPr/>
        </p:nvSpPr>
        <p:spPr>
          <a:xfrm>
            <a:off x="8586057" y="3118427"/>
            <a:ext cx="2429221" cy="2616101"/>
          </a:xfrm>
          <a:prstGeom prst="rect">
            <a:avLst/>
          </a:prstGeom>
          <a:noFill/>
        </p:spPr>
        <p:txBody>
          <a:bodyPr wrap="square" rtlCol="0">
            <a:spAutoFit/>
          </a:bodyPr>
          <a:lstStyle/>
          <a:p>
            <a:pPr algn="ctr"/>
            <a:r>
              <a:rPr lang="en-US" altLang="ko-KR" sz="1400" dirty="0" smtClean="0">
                <a:cs typeface="Arial" pitchFamily="34" charset="0"/>
              </a:rPr>
              <a:t>We Provide technologies with Frameworks like as </a:t>
            </a:r>
          </a:p>
          <a:p>
            <a:pPr algn="ctr"/>
            <a:r>
              <a:rPr lang="en-US" altLang="ko-KR" sz="1400" dirty="0" smtClean="0">
                <a:cs typeface="Arial" pitchFamily="34" charset="0"/>
              </a:rPr>
              <a:t>1.Asp.Net MVC</a:t>
            </a:r>
          </a:p>
          <a:p>
            <a:pPr algn="ctr"/>
            <a:r>
              <a:rPr lang="en-US" altLang="ko-KR" sz="1400" dirty="0" smtClean="0">
                <a:cs typeface="Arial" pitchFamily="34" charset="0"/>
              </a:rPr>
              <a:t>2.Java with Spring</a:t>
            </a:r>
          </a:p>
          <a:p>
            <a:pPr algn="ctr"/>
            <a:r>
              <a:rPr lang="en-US" altLang="ko-KR" sz="1400" dirty="0" smtClean="0">
                <a:cs typeface="Arial" pitchFamily="34" charset="0"/>
              </a:rPr>
              <a:t>3.Java with JSP</a:t>
            </a:r>
          </a:p>
          <a:p>
            <a:pPr algn="ctr"/>
            <a:r>
              <a:rPr lang="en-US" altLang="ko-KR" sz="1400" dirty="0" smtClean="0">
                <a:cs typeface="Arial" pitchFamily="34" charset="0"/>
              </a:rPr>
              <a:t>4.Java with </a:t>
            </a:r>
            <a:r>
              <a:rPr lang="en-US" altLang="ko-KR" sz="1400" dirty="0" err="1" smtClean="0">
                <a:cs typeface="Arial" pitchFamily="34" charset="0"/>
              </a:rPr>
              <a:t>Servelt</a:t>
            </a:r>
            <a:endParaRPr lang="en-US" altLang="ko-KR" sz="1400" dirty="0" smtClean="0">
              <a:cs typeface="Arial" pitchFamily="34" charset="0"/>
            </a:endParaRPr>
          </a:p>
          <a:p>
            <a:pPr algn="ctr"/>
            <a:r>
              <a:rPr lang="en-US" altLang="ko-KR" sz="1400" dirty="0" smtClean="0">
                <a:cs typeface="Arial" pitchFamily="34" charset="0"/>
              </a:rPr>
              <a:t>5.Android</a:t>
            </a:r>
          </a:p>
          <a:p>
            <a:pPr algn="ctr"/>
            <a:r>
              <a:rPr lang="en-US" altLang="ko-KR" sz="1400" dirty="0" smtClean="0">
                <a:cs typeface="Arial" pitchFamily="34" charset="0"/>
              </a:rPr>
              <a:t>6.PHP With </a:t>
            </a:r>
            <a:r>
              <a:rPr lang="en-US" altLang="ko-KR" sz="1400" dirty="0" err="1" smtClean="0">
                <a:cs typeface="Arial" pitchFamily="34" charset="0"/>
              </a:rPr>
              <a:t>Laravel</a:t>
            </a:r>
            <a:endParaRPr lang="en-US" altLang="ko-KR" sz="1400" dirty="0" smtClean="0">
              <a:cs typeface="Arial" pitchFamily="34" charset="0"/>
            </a:endParaRPr>
          </a:p>
          <a:p>
            <a:pPr algn="ctr"/>
            <a:r>
              <a:rPr lang="en-US" altLang="ko-KR" sz="1400" dirty="0" smtClean="0">
                <a:cs typeface="Arial" pitchFamily="34" charset="0"/>
              </a:rPr>
              <a:t>7. Python With </a:t>
            </a:r>
            <a:r>
              <a:rPr lang="en-US" altLang="ko-KR" sz="1400" dirty="0" err="1" smtClean="0">
                <a:cs typeface="Arial" pitchFamily="34" charset="0"/>
              </a:rPr>
              <a:t>Django</a:t>
            </a:r>
            <a:endParaRPr lang="en-US" altLang="ko-KR" sz="1400" dirty="0" smtClean="0">
              <a:cs typeface="Arial" pitchFamily="34" charset="0"/>
            </a:endParaRPr>
          </a:p>
          <a:p>
            <a:pPr algn="ctr"/>
            <a:r>
              <a:rPr lang="en-US" altLang="ko-KR" sz="1400" dirty="0" smtClean="0">
                <a:cs typeface="Arial" pitchFamily="34" charset="0"/>
              </a:rPr>
              <a:t>8.Python With ML.</a:t>
            </a:r>
          </a:p>
          <a:p>
            <a:pPr algn="ctr"/>
            <a:endParaRPr lang="en-US" altLang="ko-KR" sz="1200" dirty="0" smtClean="0">
              <a:cs typeface="Arial" pitchFamily="34" charset="0"/>
            </a:endParaRPr>
          </a:p>
          <a:p>
            <a:pPr algn="ctr"/>
            <a:r>
              <a:rPr lang="en-US" altLang="ko-KR" sz="1200" dirty="0" smtClean="0">
                <a:cs typeface="Arial" pitchFamily="34" charset="0"/>
              </a:rPr>
              <a:t>. </a:t>
            </a:r>
            <a:endParaRPr lang="en-US" altLang="ko-KR" sz="1200" dirty="0">
              <a:cs typeface="Arial" pitchFamily="34" charset="0"/>
            </a:endParaRPr>
          </a:p>
        </p:txBody>
      </p:sp>
      <p:sp>
        <p:nvSpPr>
          <p:cNvPr id="28" name="TextBox 27">
            <a:extLst>
              <a:ext uri="{FF2B5EF4-FFF2-40B4-BE49-F238E27FC236}">
                <a16:creationId xmlns="" xmlns:a16="http://schemas.microsoft.com/office/drawing/2014/main" id="{600D01DC-6373-456B-8E81-BBC72CEA06D3}"/>
              </a:ext>
            </a:extLst>
          </p:cNvPr>
          <p:cNvSpPr txBox="1"/>
          <p:nvPr/>
        </p:nvSpPr>
        <p:spPr>
          <a:xfrm>
            <a:off x="8888824" y="2733705"/>
            <a:ext cx="1759674" cy="338554"/>
          </a:xfrm>
          <a:prstGeom prst="rect">
            <a:avLst/>
          </a:prstGeom>
          <a:noFill/>
        </p:spPr>
        <p:txBody>
          <a:bodyPr wrap="square" rtlCol="0">
            <a:spAutoFit/>
          </a:bodyPr>
          <a:lstStyle/>
          <a:p>
            <a:pPr algn="ctr"/>
            <a:r>
              <a:rPr lang="en-US" altLang="ko-KR" sz="1600" b="1" dirty="0" smtClean="0">
                <a:solidFill>
                  <a:schemeClr val="accent4"/>
                </a:solidFill>
                <a:cs typeface="Arial" pitchFamily="34" charset="0"/>
              </a:rPr>
              <a:t>Technologies</a:t>
            </a:r>
            <a:endParaRPr lang="ko-KR" altLang="en-US" sz="1600" b="1" dirty="0">
              <a:solidFill>
                <a:schemeClr val="accent4"/>
              </a:solidFill>
              <a:cs typeface="Arial" pitchFamily="34" charset="0"/>
            </a:endParaRPr>
          </a:p>
        </p:txBody>
      </p:sp>
      <p:sp>
        <p:nvSpPr>
          <p:cNvPr id="29" name="TextBox 28">
            <a:extLst>
              <a:ext uri="{FF2B5EF4-FFF2-40B4-BE49-F238E27FC236}">
                <a16:creationId xmlns="" xmlns:a16="http://schemas.microsoft.com/office/drawing/2014/main" id="{E520B1DB-9A03-4AA3-8CF1-968458671FEC}"/>
              </a:ext>
            </a:extLst>
          </p:cNvPr>
          <p:cNvSpPr txBox="1"/>
          <p:nvPr/>
        </p:nvSpPr>
        <p:spPr>
          <a:xfrm>
            <a:off x="1601156" y="3118427"/>
            <a:ext cx="1759674" cy="1169551"/>
          </a:xfrm>
          <a:prstGeom prst="rect">
            <a:avLst/>
          </a:prstGeom>
          <a:noFill/>
        </p:spPr>
        <p:txBody>
          <a:bodyPr wrap="square" rtlCol="0">
            <a:spAutoFit/>
          </a:bodyPr>
          <a:lstStyle/>
          <a:p>
            <a:pPr algn="ctr"/>
            <a:r>
              <a:rPr lang="en-US" altLang="ko-KR" sz="1400" dirty="0" smtClean="0">
                <a:cs typeface="Arial" pitchFamily="34" charset="0"/>
              </a:rPr>
              <a:t>Firstly We Provide Programming Language Like as C &amp; C++, Java, Python…..</a:t>
            </a:r>
            <a:r>
              <a:rPr lang="en-US" altLang="ko-KR" sz="1400" dirty="0" err="1" smtClean="0">
                <a:cs typeface="Arial" pitchFamily="34" charset="0"/>
              </a:rPr>
              <a:t>etc</a:t>
            </a:r>
            <a:endParaRPr lang="en-US" altLang="ko-KR" sz="1400" dirty="0">
              <a:cs typeface="Arial" pitchFamily="34" charset="0"/>
            </a:endParaRPr>
          </a:p>
        </p:txBody>
      </p:sp>
      <p:sp>
        <p:nvSpPr>
          <p:cNvPr id="30" name="TextBox 29">
            <a:extLst>
              <a:ext uri="{FF2B5EF4-FFF2-40B4-BE49-F238E27FC236}">
                <a16:creationId xmlns="" xmlns:a16="http://schemas.microsoft.com/office/drawing/2014/main" id="{3E7F4688-B81B-4D1D-8356-C0D445638D61}"/>
              </a:ext>
            </a:extLst>
          </p:cNvPr>
          <p:cNvSpPr txBox="1"/>
          <p:nvPr/>
        </p:nvSpPr>
        <p:spPr>
          <a:xfrm>
            <a:off x="1601156" y="2733705"/>
            <a:ext cx="1759674" cy="338554"/>
          </a:xfrm>
          <a:prstGeom prst="rect">
            <a:avLst/>
          </a:prstGeom>
          <a:noFill/>
        </p:spPr>
        <p:txBody>
          <a:bodyPr wrap="square" rtlCol="0">
            <a:spAutoFit/>
          </a:bodyPr>
          <a:lstStyle/>
          <a:p>
            <a:pPr algn="ctr"/>
            <a:r>
              <a:rPr lang="en-US" altLang="ko-KR" sz="1600" b="1" dirty="0" smtClean="0">
                <a:solidFill>
                  <a:schemeClr val="accent1"/>
                </a:solidFill>
                <a:cs typeface="Arial" pitchFamily="34" charset="0"/>
              </a:rPr>
              <a:t>Programming</a:t>
            </a:r>
            <a:endParaRPr lang="ko-KR" altLang="en-US" sz="1600" b="1" dirty="0">
              <a:solidFill>
                <a:schemeClr val="accent1"/>
              </a:solidFill>
              <a:cs typeface="Arial" pitchFamily="34" charset="0"/>
            </a:endParaRPr>
          </a:p>
        </p:txBody>
      </p:sp>
      <p:sp>
        <p:nvSpPr>
          <p:cNvPr id="31" name="TextBox 30">
            <a:extLst>
              <a:ext uri="{FF2B5EF4-FFF2-40B4-BE49-F238E27FC236}">
                <a16:creationId xmlns="" xmlns:a16="http://schemas.microsoft.com/office/drawing/2014/main" id="{9B3E02C7-CE05-481D-866A-6015E5E2E478}"/>
              </a:ext>
            </a:extLst>
          </p:cNvPr>
          <p:cNvSpPr txBox="1"/>
          <p:nvPr/>
        </p:nvSpPr>
        <p:spPr>
          <a:xfrm>
            <a:off x="6459602" y="3118427"/>
            <a:ext cx="1759674" cy="1169551"/>
          </a:xfrm>
          <a:prstGeom prst="rect">
            <a:avLst/>
          </a:prstGeom>
          <a:noFill/>
        </p:spPr>
        <p:txBody>
          <a:bodyPr wrap="square" rtlCol="0">
            <a:spAutoFit/>
          </a:bodyPr>
          <a:lstStyle/>
          <a:p>
            <a:pPr algn="ctr"/>
            <a:r>
              <a:rPr lang="en-US" altLang="ko-KR" sz="1400" dirty="0" err="1" smtClean="0">
                <a:cs typeface="Arial" pitchFamily="34" charset="0"/>
              </a:rPr>
              <a:t>Mecatredz</a:t>
            </a:r>
            <a:r>
              <a:rPr lang="en-US" altLang="ko-KR" sz="1400" dirty="0" smtClean="0">
                <a:cs typeface="Arial" pitchFamily="34" charset="0"/>
              </a:rPr>
              <a:t> Working All database Like- </a:t>
            </a:r>
            <a:r>
              <a:rPr lang="en-US" altLang="ko-KR" sz="1400" dirty="0" err="1" smtClean="0">
                <a:cs typeface="Arial" pitchFamily="34" charset="0"/>
              </a:rPr>
              <a:t>Oracal</a:t>
            </a:r>
            <a:r>
              <a:rPr lang="en-US" altLang="ko-KR" sz="1400" dirty="0" smtClean="0">
                <a:cs typeface="Arial" pitchFamily="34" charset="0"/>
              </a:rPr>
              <a:t>, </a:t>
            </a:r>
            <a:r>
              <a:rPr lang="en-US" altLang="ko-KR" sz="1400" dirty="0" err="1" smtClean="0">
                <a:cs typeface="Arial" pitchFamily="34" charset="0"/>
              </a:rPr>
              <a:t>SQLLite,MYSQL,SQL</a:t>
            </a:r>
            <a:r>
              <a:rPr lang="en-US" altLang="ko-KR" sz="1400" dirty="0" smtClean="0">
                <a:cs typeface="Arial" pitchFamily="34" charset="0"/>
              </a:rPr>
              <a:t> Server…etc. </a:t>
            </a:r>
            <a:endParaRPr lang="en-US" altLang="ko-KR" sz="1400" dirty="0">
              <a:cs typeface="Arial" pitchFamily="34" charset="0"/>
            </a:endParaRPr>
          </a:p>
        </p:txBody>
      </p:sp>
      <p:sp>
        <p:nvSpPr>
          <p:cNvPr id="32" name="TextBox 31">
            <a:extLst>
              <a:ext uri="{FF2B5EF4-FFF2-40B4-BE49-F238E27FC236}">
                <a16:creationId xmlns="" xmlns:a16="http://schemas.microsoft.com/office/drawing/2014/main" id="{9EAB4DFE-F32B-4B49-8848-1EEB76FE1C05}"/>
              </a:ext>
            </a:extLst>
          </p:cNvPr>
          <p:cNvSpPr txBox="1"/>
          <p:nvPr/>
        </p:nvSpPr>
        <p:spPr>
          <a:xfrm>
            <a:off x="6459602" y="2733705"/>
            <a:ext cx="1759674" cy="338554"/>
          </a:xfrm>
          <a:prstGeom prst="rect">
            <a:avLst/>
          </a:prstGeom>
          <a:noFill/>
        </p:spPr>
        <p:txBody>
          <a:bodyPr wrap="square" rtlCol="0">
            <a:spAutoFit/>
          </a:bodyPr>
          <a:lstStyle/>
          <a:p>
            <a:pPr algn="ctr"/>
            <a:r>
              <a:rPr lang="en-US" altLang="ko-KR" sz="1600" b="1" dirty="0" smtClean="0">
                <a:solidFill>
                  <a:schemeClr val="accent3"/>
                </a:solidFill>
                <a:cs typeface="Arial" pitchFamily="34" charset="0"/>
              </a:rPr>
              <a:t>Databases</a:t>
            </a:r>
            <a:endParaRPr lang="ko-KR" altLang="en-US" sz="1600" b="1" dirty="0">
              <a:solidFill>
                <a:schemeClr val="accent3"/>
              </a:solidFill>
              <a:cs typeface="Arial" pitchFamily="34" charset="0"/>
            </a:endParaRPr>
          </a:p>
        </p:txBody>
      </p:sp>
      <p:sp>
        <p:nvSpPr>
          <p:cNvPr id="33" name="Trapezoid 3">
            <a:extLst>
              <a:ext uri="{FF2B5EF4-FFF2-40B4-BE49-F238E27FC236}">
                <a16:creationId xmlns="" xmlns:a16="http://schemas.microsoft.com/office/drawing/2014/main" id="{654E3B97-8800-499A-9032-A8EA301D2C0A}"/>
              </a:ext>
            </a:extLst>
          </p:cNvPr>
          <p:cNvSpPr>
            <a:spLocks noChangeAspect="1"/>
          </p:cNvSpPr>
          <p:nvPr/>
        </p:nvSpPr>
        <p:spPr>
          <a:xfrm>
            <a:off x="9567906" y="1571702"/>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Oval 2">
            <a:extLst>
              <a:ext uri="{FF2B5EF4-FFF2-40B4-BE49-F238E27FC236}">
                <a16:creationId xmlns="" xmlns:a16="http://schemas.microsoft.com/office/drawing/2014/main" id="{6A6EE742-DFD9-4EFE-BCF6-826EF052264B}"/>
              </a:ext>
            </a:extLst>
          </p:cNvPr>
          <p:cNvSpPr>
            <a:spLocks noChangeAspect="1"/>
          </p:cNvSpPr>
          <p:nvPr/>
        </p:nvSpPr>
        <p:spPr>
          <a:xfrm>
            <a:off x="4703115" y="1676680"/>
            <a:ext cx="401521" cy="310258"/>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5" name="Rounded Rectangle 1">
            <a:extLst>
              <a:ext uri="{FF2B5EF4-FFF2-40B4-BE49-F238E27FC236}">
                <a16:creationId xmlns="" xmlns:a16="http://schemas.microsoft.com/office/drawing/2014/main" id="{A18004FE-7D46-4404-80B2-3DB44EEA25DE}"/>
              </a:ext>
            </a:extLst>
          </p:cNvPr>
          <p:cNvSpPr>
            <a:spLocks noChangeAspect="1"/>
          </p:cNvSpPr>
          <p:nvPr/>
        </p:nvSpPr>
        <p:spPr>
          <a:xfrm rot="2648398">
            <a:off x="2385952" y="5628227"/>
            <a:ext cx="189508"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6" name="Freeform 20">
            <a:extLst>
              <a:ext uri="{FF2B5EF4-FFF2-40B4-BE49-F238E27FC236}">
                <a16:creationId xmlns="" xmlns:a16="http://schemas.microsoft.com/office/drawing/2014/main" id="{0C163420-6113-4E4F-B411-685803009750}"/>
              </a:ext>
            </a:extLst>
          </p:cNvPr>
          <p:cNvSpPr>
            <a:spLocks noChangeAspect="1"/>
          </p:cNvSpPr>
          <p:nvPr/>
        </p:nvSpPr>
        <p:spPr>
          <a:xfrm flipH="1">
            <a:off x="7138678" y="5677525"/>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37" name="Audio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609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down)">
                                      <p:cBhvr>
                                        <p:cTn id="70" dur="500"/>
                                        <p:tgtEl>
                                          <p:spTgt spid="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down)">
                                      <p:cBhvr>
                                        <p:cTn id="73" dur="500"/>
                                        <p:tgtEl>
                                          <p:spTgt spid="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37"/>
                </p:tgtEl>
              </p:cMediaNode>
            </p:audio>
          </p:childTnLst>
        </p:cTn>
      </p:par>
    </p:tnLst>
    <p:bldLst>
      <p:bldP spid="2" grpId="0"/>
      <p:bldP spid="19" grpId="0" animBg="1"/>
      <p:bldP spid="20" grpId="0" animBg="1"/>
      <p:bldP spid="21" grpId="0" animBg="1"/>
      <p:bldP spid="22" grpId="0" animBg="1"/>
      <p:bldP spid="23" grpId="0"/>
      <p:bldP spid="24" grpId="0" animBg="1"/>
      <p:bldP spid="25" grpId="0"/>
      <p:bldP spid="26" grpId="0"/>
      <p:bldP spid="27" grpId="0"/>
      <p:bldP spid="28" grpId="0"/>
      <p:bldP spid="29" grpId="0"/>
      <p:bldP spid="30" grpId="0"/>
      <p:bldP spid="31" grpId="0"/>
      <p:bldP spid="32" grpId="0"/>
      <p:bldP spid="33"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278885" y="-173718"/>
            <a:ext cx="2339832" cy="4691270"/>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36" y="1983971"/>
            <a:ext cx="1918970" cy="861004"/>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9733" y="1201393"/>
            <a:ext cx="3814544" cy="2152334"/>
          </a:xfrm>
          <a:prstGeom prst="rect">
            <a:avLst/>
          </a:prstGeom>
        </p:spPr>
      </p:pic>
      <p:grpSp>
        <p:nvGrpSpPr>
          <p:cNvPr id="3" name="Group 2">
            <a:extLst>
              <a:ext uri="{FF2B5EF4-FFF2-40B4-BE49-F238E27FC236}">
                <a16:creationId xmlns="" xmlns:a16="http://schemas.microsoft.com/office/drawing/2014/main" id="{D08CDC47-4F80-49AA-B0A9-28F6155566C2}"/>
              </a:ext>
            </a:extLst>
          </p:cNvPr>
          <p:cNvGrpSpPr/>
          <p:nvPr/>
        </p:nvGrpSpPr>
        <p:grpSpPr>
          <a:xfrm>
            <a:off x="-38055" y="965257"/>
            <a:ext cx="2250926" cy="5702739"/>
            <a:chOff x="8501432" y="77155"/>
            <a:chExt cx="2685350" cy="6803354"/>
          </a:xfrm>
        </p:grpSpPr>
        <p:sp>
          <p:nvSpPr>
            <p:cNvPr id="4"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5"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7"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8"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9"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10"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11"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2"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3"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4"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5"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6"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7"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8"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9"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0" name="Group 19">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32"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3"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4"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5"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36"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7"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1"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2"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4"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5"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6"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7"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8"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9"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0"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1"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3881" y="2284004"/>
            <a:ext cx="4094944" cy="2335882"/>
          </a:xfrm>
          <a:prstGeom prst="rect">
            <a:avLst/>
          </a:prstGeom>
        </p:spPr>
      </p:pic>
      <p:sp>
        <p:nvSpPr>
          <p:cNvPr id="38" name="Text Placeholder 4">
            <a:extLst>
              <a:ext uri="{FF2B5EF4-FFF2-40B4-BE49-F238E27FC236}">
                <a16:creationId xmlns="" xmlns:a16="http://schemas.microsoft.com/office/drawing/2014/main" id="{BD95EDA5-062F-4B22-87D2-BADB8B007B29}"/>
              </a:ext>
            </a:extLst>
          </p:cNvPr>
          <p:cNvSpPr>
            <a:spLocks noGrp="1"/>
          </p:cNvSpPr>
          <p:nvPr>
            <p:ph type="body" sz="quarter" idx="10"/>
          </p:nvPr>
        </p:nvSpPr>
        <p:spPr>
          <a:xfrm>
            <a:off x="323529" y="254700"/>
            <a:ext cx="11573197" cy="724247"/>
          </a:xfrm>
        </p:spPr>
        <p:txBody>
          <a:bodyPr/>
          <a:lstStyle/>
          <a:p>
            <a:r>
              <a:rPr lang="en-US" sz="3600" b="1" u="sng" dirty="0" smtClean="0">
                <a:solidFill>
                  <a:schemeClr val="tx1"/>
                </a:solidFill>
              </a:rPr>
              <a:t>Some MOU Screenshots</a:t>
            </a:r>
            <a:endParaRPr lang="en-US" sz="3600" b="1" u="sng" dirty="0">
              <a:solidFill>
                <a:schemeClr val="tx1"/>
              </a:solidFill>
            </a:endParaRP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8069148" y="2801520"/>
            <a:ext cx="2560523" cy="4890052"/>
          </a:xfrm>
          <a:prstGeom prst="rect">
            <a:avLst/>
          </a:prstGeom>
        </p:spPr>
      </p:pic>
      <p:sp>
        <p:nvSpPr>
          <p:cNvPr id="46" name="TextBox 45"/>
          <p:cNvSpPr txBox="1"/>
          <p:nvPr/>
        </p:nvSpPr>
        <p:spPr>
          <a:xfrm>
            <a:off x="2863269" y="1160515"/>
            <a:ext cx="3377848" cy="369332"/>
          </a:xfrm>
          <a:prstGeom prst="rect">
            <a:avLst/>
          </a:prstGeom>
          <a:noFill/>
        </p:spPr>
        <p:txBody>
          <a:bodyPr wrap="none" rtlCol="0">
            <a:spAutoFit/>
          </a:bodyPr>
          <a:lstStyle/>
          <a:p>
            <a:r>
              <a:rPr lang="en-US" b="1" dirty="0" err="1" smtClean="0"/>
              <a:t>Govt</a:t>
            </a:r>
            <a:r>
              <a:rPr lang="en-US" b="1" dirty="0" smtClean="0"/>
              <a:t> Girls Polytechnic MEZA</a:t>
            </a:r>
            <a:endParaRPr lang="en-US" b="1" dirty="0"/>
          </a:p>
        </p:txBody>
      </p:sp>
      <p:sp>
        <p:nvSpPr>
          <p:cNvPr id="47" name="TextBox 46"/>
          <p:cNvSpPr txBox="1"/>
          <p:nvPr/>
        </p:nvSpPr>
        <p:spPr>
          <a:xfrm>
            <a:off x="7375577" y="1074379"/>
            <a:ext cx="4211409" cy="369332"/>
          </a:xfrm>
          <a:prstGeom prst="rect">
            <a:avLst/>
          </a:prstGeom>
          <a:noFill/>
        </p:spPr>
        <p:txBody>
          <a:bodyPr wrap="none" rtlCol="0">
            <a:spAutoFit/>
          </a:bodyPr>
          <a:lstStyle/>
          <a:p>
            <a:r>
              <a:rPr lang="en-US" b="1" dirty="0" smtClean="0"/>
              <a:t>KM. </a:t>
            </a:r>
            <a:r>
              <a:rPr lang="en-US" b="1" dirty="0" err="1" smtClean="0"/>
              <a:t>Govt</a:t>
            </a:r>
            <a:r>
              <a:rPr lang="en-US" b="1" dirty="0" smtClean="0"/>
              <a:t> Girls Polytechnic </a:t>
            </a:r>
            <a:r>
              <a:rPr lang="en-US" b="1" dirty="0" err="1" smtClean="0"/>
              <a:t>Badalpur</a:t>
            </a:r>
            <a:endParaRPr lang="en-US" b="1" dirty="0"/>
          </a:p>
        </p:txBody>
      </p:sp>
      <p:sp>
        <p:nvSpPr>
          <p:cNvPr id="48" name="TextBox 47"/>
          <p:cNvSpPr txBox="1"/>
          <p:nvPr/>
        </p:nvSpPr>
        <p:spPr>
          <a:xfrm>
            <a:off x="5188997" y="2280311"/>
            <a:ext cx="2322111" cy="369332"/>
          </a:xfrm>
          <a:prstGeom prst="rect">
            <a:avLst/>
          </a:prstGeom>
          <a:noFill/>
        </p:spPr>
        <p:txBody>
          <a:bodyPr wrap="none" rtlCol="0">
            <a:spAutoFit/>
          </a:bodyPr>
          <a:lstStyle/>
          <a:p>
            <a:r>
              <a:rPr lang="en-US" b="1" dirty="0" smtClean="0"/>
              <a:t>JLNP Mahmudabad</a:t>
            </a:r>
            <a:endParaRPr lang="en-US" b="1" dirty="0"/>
          </a:p>
        </p:txBody>
      </p:sp>
      <p:sp>
        <p:nvSpPr>
          <p:cNvPr id="49" name="TextBox 48"/>
          <p:cNvSpPr txBox="1"/>
          <p:nvPr/>
        </p:nvSpPr>
        <p:spPr>
          <a:xfrm>
            <a:off x="8203829" y="3930187"/>
            <a:ext cx="2877711" cy="369332"/>
          </a:xfrm>
          <a:prstGeom prst="rect">
            <a:avLst/>
          </a:prstGeom>
          <a:noFill/>
        </p:spPr>
        <p:txBody>
          <a:bodyPr wrap="none" rtlCol="0">
            <a:spAutoFit/>
          </a:bodyPr>
          <a:lstStyle/>
          <a:p>
            <a:r>
              <a:rPr lang="en-US" b="1" dirty="0" smtClean="0"/>
              <a:t>CMS Polytechnic Meerut</a:t>
            </a:r>
            <a:endParaRPr lang="en-US" b="1"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2850" y="4021702"/>
            <a:ext cx="4308267" cy="2505106"/>
          </a:xfrm>
          <a:prstGeom prst="rect">
            <a:avLst/>
          </a:prstGeom>
        </p:spPr>
      </p:pic>
      <p:sp>
        <p:nvSpPr>
          <p:cNvPr id="51" name="TextBox 50"/>
          <p:cNvSpPr txBox="1"/>
          <p:nvPr/>
        </p:nvSpPr>
        <p:spPr>
          <a:xfrm>
            <a:off x="2313317" y="3976571"/>
            <a:ext cx="3561616" cy="369332"/>
          </a:xfrm>
          <a:prstGeom prst="rect">
            <a:avLst/>
          </a:prstGeom>
          <a:noFill/>
        </p:spPr>
        <p:txBody>
          <a:bodyPr wrap="none" rtlCol="0">
            <a:spAutoFit/>
          </a:bodyPr>
          <a:lstStyle/>
          <a:p>
            <a:r>
              <a:rPr lang="en-US" b="1" dirty="0" smtClean="0"/>
              <a:t>Gov’t Girls Polytechnic </a:t>
            </a:r>
            <a:r>
              <a:rPr lang="en-US" b="1" dirty="0" err="1" smtClean="0"/>
              <a:t>Amethi</a:t>
            </a:r>
            <a:endParaRPr lang="en-US" b="1" dirty="0"/>
          </a:p>
        </p:txBody>
      </p:sp>
      <p:grpSp>
        <p:nvGrpSpPr>
          <p:cNvPr id="52" name="Group 51">
            <a:extLst>
              <a:ext uri="{FF2B5EF4-FFF2-40B4-BE49-F238E27FC236}">
                <a16:creationId xmlns="" xmlns:a16="http://schemas.microsoft.com/office/drawing/2014/main" id="{E3EF9808-C6AD-4138-B7CA-F72ECE537A8C}"/>
              </a:ext>
            </a:extLst>
          </p:cNvPr>
          <p:cNvGrpSpPr/>
          <p:nvPr/>
        </p:nvGrpSpPr>
        <p:grpSpPr>
          <a:xfrm>
            <a:off x="1598961" y="-56726"/>
            <a:ext cx="1528396" cy="1015963"/>
            <a:chOff x="1569022" y="1657523"/>
            <a:chExt cx="5617573" cy="5088315"/>
          </a:xfrm>
        </p:grpSpPr>
        <p:sp>
          <p:nvSpPr>
            <p:cNvPr id="53"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4"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55"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56"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57"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58"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59"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60"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61"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62"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63"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64"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65"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66"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67"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68"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12381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80">
                                          <p:stCondLst>
                                            <p:cond delay="0"/>
                                          </p:stCondLst>
                                        </p:cTn>
                                        <p:tgtEl>
                                          <p:spTgt spid="40"/>
                                        </p:tgtEl>
                                      </p:cBhvr>
                                    </p:animEffect>
                                    <p:anim calcmode="lin" valueType="num">
                                      <p:cBhvr>
                                        <p:cTn id="2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9" dur="26">
                                          <p:stCondLst>
                                            <p:cond delay="650"/>
                                          </p:stCondLst>
                                        </p:cTn>
                                        <p:tgtEl>
                                          <p:spTgt spid="40"/>
                                        </p:tgtEl>
                                      </p:cBhvr>
                                      <p:to x="100000" y="60000"/>
                                    </p:animScale>
                                    <p:animScale>
                                      <p:cBhvr>
                                        <p:cTn id="30" dur="166" decel="50000">
                                          <p:stCondLst>
                                            <p:cond delay="676"/>
                                          </p:stCondLst>
                                        </p:cTn>
                                        <p:tgtEl>
                                          <p:spTgt spid="40"/>
                                        </p:tgtEl>
                                      </p:cBhvr>
                                      <p:to x="100000" y="100000"/>
                                    </p:animScale>
                                    <p:animScale>
                                      <p:cBhvr>
                                        <p:cTn id="31" dur="26">
                                          <p:stCondLst>
                                            <p:cond delay="1312"/>
                                          </p:stCondLst>
                                        </p:cTn>
                                        <p:tgtEl>
                                          <p:spTgt spid="40"/>
                                        </p:tgtEl>
                                      </p:cBhvr>
                                      <p:to x="100000" y="80000"/>
                                    </p:animScale>
                                    <p:animScale>
                                      <p:cBhvr>
                                        <p:cTn id="32" dur="166" decel="50000">
                                          <p:stCondLst>
                                            <p:cond delay="1338"/>
                                          </p:stCondLst>
                                        </p:cTn>
                                        <p:tgtEl>
                                          <p:spTgt spid="40"/>
                                        </p:tgtEl>
                                      </p:cBhvr>
                                      <p:to x="100000" y="100000"/>
                                    </p:animScale>
                                    <p:animScale>
                                      <p:cBhvr>
                                        <p:cTn id="33" dur="26">
                                          <p:stCondLst>
                                            <p:cond delay="1642"/>
                                          </p:stCondLst>
                                        </p:cTn>
                                        <p:tgtEl>
                                          <p:spTgt spid="40"/>
                                        </p:tgtEl>
                                      </p:cBhvr>
                                      <p:to x="100000" y="90000"/>
                                    </p:animScale>
                                    <p:animScale>
                                      <p:cBhvr>
                                        <p:cTn id="34" dur="166" decel="50000">
                                          <p:stCondLst>
                                            <p:cond delay="1668"/>
                                          </p:stCondLst>
                                        </p:cTn>
                                        <p:tgtEl>
                                          <p:spTgt spid="40"/>
                                        </p:tgtEl>
                                      </p:cBhvr>
                                      <p:to x="100000" y="100000"/>
                                    </p:animScale>
                                    <p:animScale>
                                      <p:cBhvr>
                                        <p:cTn id="35" dur="26">
                                          <p:stCondLst>
                                            <p:cond delay="1808"/>
                                          </p:stCondLst>
                                        </p:cTn>
                                        <p:tgtEl>
                                          <p:spTgt spid="40"/>
                                        </p:tgtEl>
                                      </p:cBhvr>
                                      <p:to x="100000" y="95000"/>
                                    </p:animScale>
                                    <p:animScale>
                                      <p:cBhvr>
                                        <p:cTn id="36" dur="166" decel="50000">
                                          <p:stCondLst>
                                            <p:cond delay="1834"/>
                                          </p:stCondLst>
                                        </p:cTn>
                                        <p:tgtEl>
                                          <p:spTgt spid="40"/>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80">
                                          <p:stCondLst>
                                            <p:cond delay="0"/>
                                          </p:stCondLst>
                                        </p:cTn>
                                        <p:tgtEl>
                                          <p:spTgt spid="45"/>
                                        </p:tgtEl>
                                      </p:cBhvr>
                                    </p:animEffect>
                                    <p:anim calcmode="lin" valueType="num">
                                      <p:cBhvr>
                                        <p:cTn id="4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45" dur="26">
                                          <p:stCondLst>
                                            <p:cond delay="650"/>
                                          </p:stCondLst>
                                        </p:cTn>
                                        <p:tgtEl>
                                          <p:spTgt spid="45"/>
                                        </p:tgtEl>
                                      </p:cBhvr>
                                      <p:to x="100000" y="60000"/>
                                    </p:animScale>
                                    <p:animScale>
                                      <p:cBhvr>
                                        <p:cTn id="46" dur="166" decel="50000">
                                          <p:stCondLst>
                                            <p:cond delay="676"/>
                                          </p:stCondLst>
                                        </p:cTn>
                                        <p:tgtEl>
                                          <p:spTgt spid="45"/>
                                        </p:tgtEl>
                                      </p:cBhvr>
                                      <p:to x="100000" y="100000"/>
                                    </p:animScale>
                                    <p:animScale>
                                      <p:cBhvr>
                                        <p:cTn id="47" dur="26">
                                          <p:stCondLst>
                                            <p:cond delay="1312"/>
                                          </p:stCondLst>
                                        </p:cTn>
                                        <p:tgtEl>
                                          <p:spTgt spid="45"/>
                                        </p:tgtEl>
                                      </p:cBhvr>
                                      <p:to x="100000" y="80000"/>
                                    </p:animScale>
                                    <p:animScale>
                                      <p:cBhvr>
                                        <p:cTn id="48" dur="166" decel="50000">
                                          <p:stCondLst>
                                            <p:cond delay="1338"/>
                                          </p:stCondLst>
                                        </p:cTn>
                                        <p:tgtEl>
                                          <p:spTgt spid="45"/>
                                        </p:tgtEl>
                                      </p:cBhvr>
                                      <p:to x="100000" y="100000"/>
                                    </p:animScale>
                                    <p:animScale>
                                      <p:cBhvr>
                                        <p:cTn id="49" dur="26">
                                          <p:stCondLst>
                                            <p:cond delay="1642"/>
                                          </p:stCondLst>
                                        </p:cTn>
                                        <p:tgtEl>
                                          <p:spTgt spid="45"/>
                                        </p:tgtEl>
                                      </p:cBhvr>
                                      <p:to x="100000" y="90000"/>
                                    </p:animScale>
                                    <p:animScale>
                                      <p:cBhvr>
                                        <p:cTn id="50" dur="166" decel="50000">
                                          <p:stCondLst>
                                            <p:cond delay="1668"/>
                                          </p:stCondLst>
                                        </p:cTn>
                                        <p:tgtEl>
                                          <p:spTgt spid="45"/>
                                        </p:tgtEl>
                                      </p:cBhvr>
                                      <p:to x="100000" y="100000"/>
                                    </p:animScale>
                                    <p:animScale>
                                      <p:cBhvr>
                                        <p:cTn id="51" dur="26">
                                          <p:stCondLst>
                                            <p:cond delay="1808"/>
                                          </p:stCondLst>
                                        </p:cTn>
                                        <p:tgtEl>
                                          <p:spTgt spid="45"/>
                                        </p:tgtEl>
                                      </p:cBhvr>
                                      <p:to x="100000" y="95000"/>
                                    </p:animScale>
                                    <p:animScale>
                                      <p:cBhvr>
                                        <p:cTn id="52" dur="166" decel="50000">
                                          <p:stCondLst>
                                            <p:cond delay="1834"/>
                                          </p:stCondLst>
                                        </p:cTn>
                                        <p:tgtEl>
                                          <p:spTgt spid="45"/>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80">
                                          <p:stCondLst>
                                            <p:cond delay="0"/>
                                          </p:stCondLst>
                                        </p:cTn>
                                        <p:tgtEl>
                                          <p:spTgt spid="44"/>
                                        </p:tgtEl>
                                      </p:cBhvr>
                                    </p:animEffect>
                                    <p:anim calcmode="lin" valueType="num">
                                      <p:cBhvr>
                                        <p:cTn id="5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1" dur="26">
                                          <p:stCondLst>
                                            <p:cond delay="650"/>
                                          </p:stCondLst>
                                        </p:cTn>
                                        <p:tgtEl>
                                          <p:spTgt spid="44"/>
                                        </p:tgtEl>
                                      </p:cBhvr>
                                      <p:to x="100000" y="60000"/>
                                    </p:animScale>
                                    <p:animScale>
                                      <p:cBhvr>
                                        <p:cTn id="62" dur="166" decel="50000">
                                          <p:stCondLst>
                                            <p:cond delay="676"/>
                                          </p:stCondLst>
                                        </p:cTn>
                                        <p:tgtEl>
                                          <p:spTgt spid="44"/>
                                        </p:tgtEl>
                                      </p:cBhvr>
                                      <p:to x="100000" y="100000"/>
                                    </p:animScale>
                                    <p:animScale>
                                      <p:cBhvr>
                                        <p:cTn id="63" dur="26">
                                          <p:stCondLst>
                                            <p:cond delay="1312"/>
                                          </p:stCondLst>
                                        </p:cTn>
                                        <p:tgtEl>
                                          <p:spTgt spid="44"/>
                                        </p:tgtEl>
                                      </p:cBhvr>
                                      <p:to x="100000" y="80000"/>
                                    </p:animScale>
                                    <p:animScale>
                                      <p:cBhvr>
                                        <p:cTn id="64" dur="166" decel="50000">
                                          <p:stCondLst>
                                            <p:cond delay="1338"/>
                                          </p:stCondLst>
                                        </p:cTn>
                                        <p:tgtEl>
                                          <p:spTgt spid="44"/>
                                        </p:tgtEl>
                                      </p:cBhvr>
                                      <p:to x="100000" y="100000"/>
                                    </p:animScale>
                                    <p:animScale>
                                      <p:cBhvr>
                                        <p:cTn id="65" dur="26">
                                          <p:stCondLst>
                                            <p:cond delay="1642"/>
                                          </p:stCondLst>
                                        </p:cTn>
                                        <p:tgtEl>
                                          <p:spTgt spid="44"/>
                                        </p:tgtEl>
                                      </p:cBhvr>
                                      <p:to x="100000" y="90000"/>
                                    </p:animScale>
                                    <p:animScale>
                                      <p:cBhvr>
                                        <p:cTn id="66" dur="166" decel="50000">
                                          <p:stCondLst>
                                            <p:cond delay="1668"/>
                                          </p:stCondLst>
                                        </p:cTn>
                                        <p:tgtEl>
                                          <p:spTgt spid="44"/>
                                        </p:tgtEl>
                                      </p:cBhvr>
                                      <p:to x="100000" y="100000"/>
                                    </p:animScale>
                                    <p:animScale>
                                      <p:cBhvr>
                                        <p:cTn id="67" dur="26">
                                          <p:stCondLst>
                                            <p:cond delay="1808"/>
                                          </p:stCondLst>
                                        </p:cTn>
                                        <p:tgtEl>
                                          <p:spTgt spid="44"/>
                                        </p:tgtEl>
                                      </p:cBhvr>
                                      <p:to x="100000" y="95000"/>
                                    </p:animScale>
                                    <p:animScale>
                                      <p:cBhvr>
                                        <p:cTn id="68" dur="166" decel="50000">
                                          <p:stCondLst>
                                            <p:cond delay="1834"/>
                                          </p:stCondLst>
                                        </p:cTn>
                                        <p:tgtEl>
                                          <p:spTgt spid="44"/>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down)">
                                      <p:cBhvr>
                                        <p:cTn id="71" dur="580">
                                          <p:stCondLst>
                                            <p:cond delay="0"/>
                                          </p:stCondLst>
                                        </p:cTn>
                                        <p:tgtEl>
                                          <p:spTgt spid="3"/>
                                        </p:tgtEl>
                                      </p:cBhvr>
                                    </p:animEffect>
                                    <p:anim calcmode="lin" valueType="num">
                                      <p:cBhvr>
                                        <p:cTn id="7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gtEl>
                                      </p:cBhvr>
                                      <p:to x="100000" y="60000"/>
                                    </p:animScale>
                                    <p:animScale>
                                      <p:cBhvr>
                                        <p:cTn id="78" dur="166" decel="50000">
                                          <p:stCondLst>
                                            <p:cond delay="676"/>
                                          </p:stCondLst>
                                        </p:cTn>
                                        <p:tgtEl>
                                          <p:spTgt spid="3"/>
                                        </p:tgtEl>
                                      </p:cBhvr>
                                      <p:to x="100000" y="100000"/>
                                    </p:animScale>
                                    <p:animScale>
                                      <p:cBhvr>
                                        <p:cTn id="79" dur="26">
                                          <p:stCondLst>
                                            <p:cond delay="1312"/>
                                          </p:stCondLst>
                                        </p:cTn>
                                        <p:tgtEl>
                                          <p:spTgt spid="3"/>
                                        </p:tgtEl>
                                      </p:cBhvr>
                                      <p:to x="100000" y="80000"/>
                                    </p:animScale>
                                    <p:animScale>
                                      <p:cBhvr>
                                        <p:cTn id="80" dur="166" decel="50000">
                                          <p:stCondLst>
                                            <p:cond delay="1338"/>
                                          </p:stCondLst>
                                        </p:cTn>
                                        <p:tgtEl>
                                          <p:spTgt spid="3"/>
                                        </p:tgtEl>
                                      </p:cBhvr>
                                      <p:to x="100000" y="100000"/>
                                    </p:animScale>
                                    <p:animScale>
                                      <p:cBhvr>
                                        <p:cTn id="81" dur="26">
                                          <p:stCondLst>
                                            <p:cond delay="1642"/>
                                          </p:stCondLst>
                                        </p:cTn>
                                        <p:tgtEl>
                                          <p:spTgt spid="3"/>
                                        </p:tgtEl>
                                      </p:cBhvr>
                                      <p:to x="100000" y="90000"/>
                                    </p:animScale>
                                    <p:animScale>
                                      <p:cBhvr>
                                        <p:cTn id="82" dur="166" decel="50000">
                                          <p:stCondLst>
                                            <p:cond delay="1668"/>
                                          </p:stCondLst>
                                        </p:cTn>
                                        <p:tgtEl>
                                          <p:spTgt spid="3"/>
                                        </p:tgtEl>
                                      </p:cBhvr>
                                      <p:to x="100000" y="100000"/>
                                    </p:animScale>
                                    <p:animScale>
                                      <p:cBhvr>
                                        <p:cTn id="83" dur="26">
                                          <p:stCondLst>
                                            <p:cond delay="1808"/>
                                          </p:stCondLst>
                                        </p:cTn>
                                        <p:tgtEl>
                                          <p:spTgt spid="3"/>
                                        </p:tgtEl>
                                      </p:cBhvr>
                                      <p:to x="100000" y="95000"/>
                                    </p:animScale>
                                    <p:animScale>
                                      <p:cBhvr>
                                        <p:cTn id="84" dur="166" decel="50000">
                                          <p:stCondLst>
                                            <p:cond delay="1834"/>
                                          </p:stCondLst>
                                        </p:cTn>
                                        <p:tgtEl>
                                          <p:spTgt spid="3"/>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80">
                                          <p:stCondLst>
                                            <p:cond delay="0"/>
                                          </p:stCondLst>
                                        </p:cTn>
                                        <p:tgtEl>
                                          <p:spTgt spid="39"/>
                                        </p:tgtEl>
                                      </p:cBhvr>
                                    </p:animEffect>
                                    <p:anim calcmode="lin" valueType="num">
                                      <p:cBhvr>
                                        <p:cTn id="8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93" dur="26">
                                          <p:stCondLst>
                                            <p:cond delay="650"/>
                                          </p:stCondLst>
                                        </p:cTn>
                                        <p:tgtEl>
                                          <p:spTgt spid="39"/>
                                        </p:tgtEl>
                                      </p:cBhvr>
                                      <p:to x="100000" y="60000"/>
                                    </p:animScale>
                                    <p:animScale>
                                      <p:cBhvr>
                                        <p:cTn id="94" dur="166" decel="50000">
                                          <p:stCondLst>
                                            <p:cond delay="676"/>
                                          </p:stCondLst>
                                        </p:cTn>
                                        <p:tgtEl>
                                          <p:spTgt spid="39"/>
                                        </p:tgtEl>
                                      </p:cBhvr>
                                      <p:to x="100000" y="100000"/>
                                    </p:animScale>
                                    <p:animScale>
                                      <p:cBhvr>
                                        <p:cTn id="95" dur="26">
                                          <p:stCondLst>
                                            <p:cond delay="1312"/>
                                          </p:stCondLst>
                                        </p:cTn>
                                        <p:tgtEl>
                                          <p:spTgt spid="39"/>
                                        </p:tgtEl>
                                      </p:cBhvr>
                                      <p:to x="100000" y="80000"/>
                                    </p:animScale>
                                    <p:animScale>
                                      <p:cBhvr>
                                        <p:cTn id="96" dur="166" decel="50000">
                                          <p:stCondLst>
                                            <p:cond delay="1338"/>
                                          </p:stCondLst>
                                        </p:cTn>
                                        <p:tgtEl>
                                          <p:spTgt spid="39"/>
                                        </p:tgtEl>
                                      </p:cBhvr>
                                      <p:to x="100000" y="100000"/>
                                    </p:animScale>
                                    <p:animScale>
                                      <p:cBhvr>
                                        <p:cTn id="97" dur="26">
                                          <p:stCondLst>
                                            <p:cond delay="1642"/>
                                          </p:stCondLst>
                                        </p:cTn>
                                        <p:tgtEl>
                                          <p:spTgt spid="39"/>
                                        </p:tgtEl>
                                      </p:cBhvr>
                                      <p:to x="100000" y="90000"/>
                                    </p:animScale>
                                    <p:animScale>
                                      <p:cBhvr>
                                        <p:cTn id="98" dur="166" decel="50000">
                                          <p:stCondLst>
                                            <p:cond delay="1668"/>
                                          </p:stCondLst>
                                        </p:cTn>
                                        <p:tgtEl>
                                          <p:spTgt spid="39"/>
                                        </p:tgtEl>
                                      </p:cBhvr>
                                      <p:to x="100000" y="100000"/>
                                    </p:animScale>
                                    <p:animScale>
                                      <p:cBhvr>
                                        <p:cTn id="99" dur="26">
                                          <p:stCondLst>
                                            <p:cond delay="1808"/>
                                          </p:stCondLst>
                                        </p:cTn>
                                        <p:tgtEl>
                                          <p:spTgt spid="39"/>
                                        </p:tgtEl>
                                      </p:cBhvr>
                                      <p:to x="100000" y="95000"/>
                                    </p:animScale>
                                    <p:animScale>
                                      <p:cBhvr>
                                        <p:cTn id="100" dur="166" decel="50000">
                                          <p:stCondLst>
                                            <p:cond delay="1834"/>
                                          </p:stCondLst>
                                        </p:cTn>
                                        <p:tgtEl>
                                          <p:spTgt spid="39"/>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8">
                                            <p:txEl>
                                              <p:pRg st="0" end="0"/>
                                            </p:txEl>
                                          </p:spTgt>
                                        </p:tgtEl>
                                        <p:attrNameLst>
                                          <p:attrName>style.visibility</p:attrName>
                                        </p:attrNameLst>
                                      </p:cBhvr>
                                      <p:to>
                                        <p:strVal val="visible"/>
                                      </p:to>
                                    </p:set>
                                    <p:animEffect transition="in" filter="wipe(down)">
                                      <p:cBhvr>
                                        <p:cTn id="103" dur="580">
                                          <p:stCondLst>
                                            <p:cond delay="0"/>
                                          </p:stCondLst>
                                        </p:cTn>
                                        <p:tgtEl>
                                          <p:spTgt spid="38">
                                            <p:txEl>
                                              <p:pRg st="0" end="0"/>
                                            </p:txEl>
                                          </p:spTgt>
                                        </p:tgtEl>
                                      </p:cBhvr>
                                    </p:animEffect>
                                    <p:anim calcmode="lin" valueType="num">
                                      <p:cBhvr>
                                        <p:cTn id="104" dur="1822" tmFilter="0,0; 0.14,0.36; 0.43,0.73; 0.71,0.91; 1.0,1.0">
                                          <p:stCondLst>
                                            <p:cond delay="0"/>
                                          </p:stCondLst>
                                        </p:cTn>
                                        <p:tgtEl>
                                          <p:spTgt spid="38">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8">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8">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8">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8">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8">
                                            <p:txEl>
                                              <p:pRg st="0" end="0"/>
                                            </p:txEl>
                                          </p:spTgt>
                                        </p:tgtEl>
                                      </p:cBhvr>
                                      <p:to x="100000" y="60000"/>
                                    </p:animScale>
                                    <p:animScale>
                                      <p:cBhvr>
                                        <p:cTn id="110" dur="166" decel="50000">
                                          <p:stCondLst>
                                            <p:cond delay="676"/>
                                          </p:stCondLst>
                                        </p:cTn>
                                        <p:tgtEl>
                                          <p:spTgt spid="38">
                                            <p:txEl>
                                              <p:pRg st="0" end="0"/>
                                            </p:txEl>
                                          </p:spTgt>
                                        </p:tgtEl>
                                      </p:cBhvr>
                                      <p:to x="100000" y="100000"/>
                                    </p:animScale>
                                    <p:animScale>
                                      <p:cBhvr>
                                        <p:cTn id="111" dur="26">
                                          <p:stCondLst>
                                            <p:cond delay="1312"/>
                                          </p:stCondLst>
                                        </p:cTn>
                                        <p:tgtEl>
                                          <p:spTgt spid="38">
                                            <p:txEl>
                                              <p:pRg st="0" end="0"/>
                                            </p:txEl>
                                          </p:spTgt>
                                        </p:tgtEl>
                                      </p:cBhvr>
                                      <p:to x="100000" y="80000"/>
                                    </p:animScale>
                                    <p:animScale>
                                      <p:cBhvr>
                                        <p:cTn id="112" dur="166" decel="50000">
                                          <p:stCondLst>
                                            <p:cond delay="1338"/>
                                          </p:stCondLst>
                                        </p:cTn>
                                        <p:tgtEl>
                                          <p:spTgt spid="38">
                                            <p:txEl>
                                              <p:pRg st="0" end="0"/>
                                            </p:txEl>
                                          </p:spTgt>
                                        </p:tgtEl>
                                      </p:cBhvr>
                                      <p:to x="100000" y="100000"/>
                                    </p:animScale>
                                    <p:animScale>
                                      <p:cBhvr>
                                        <p:cTn id="113" dur="26">
                                          <p:stCondLst>
                                            <p:cond delay="1642"/>
                                          </p:stCondLst>
                                        </p:cTn>
                                        <p:tgtEl>
                                          <p:spTgt spid="38">
                                            <p:txEl>
                                              <p:pRg st="0" end="0"/>
                                            </p:txEl>
                                          </p:spTgt>
                                        </p:tgtEl>
                                      </p:cBhvr>
                                      <p:to x="100000" y="90000"/>
                                    </p:animScale>
                                    <p:animScale>
                                      <p:cBhvr>
                                        <p:cTn id="114" dur="166" decel="50000">
                                          <p:stCondLst>
                                            <p:cond delay="1668"/>
                                          </p:stCondLst>
                                        </p:cTn>
                                        <p:tgtEl>
                                          <p:spTgt spid="38">
                                            <p:txEl>
                                              <p:pRg st="0" end="0"/>
                                            </p:txEl>
                                          </p:spTgt>
                                        </p:tgtEl>
                                      </p:cBhvr>
                                      <p:to x="100000" y="100000"/>
                                    </p:animScale>
                                    <p:animScale>
                                      <p:cBhvr>
                                        <p:cTn id="115" dur="26">
                                          <p:stCondLst>
                                            <p:cond delay="1808"/>
                                          </p:stCondLst>
                                        </p:cTn>
                                        <p:tgtEl>
                                          <p:spTgt spid="38">
                                            <p:txEl>
                                              <p:pRg st="0" end="0"/>
                                            </p:txEl>
                                          </p:spTgt>
                                        </p:tgtEl>
                                      </p:cBhvr>
                                      <p:to x="100000" y="95000"/>
                                    </p:animScale>
                                    <p:animScale>
                                      <p:cBhvr>
                                        <p:cTn id="116" dur="166" decel="50000">
                                          <p:stCondLst>
                                            <p:cond delay="1834"/>
                                          </p:stCondLst>
                                        </p:cTn>
                                        <p:tgtEl>
                                          <p:spTgt spid="38">
                                            <p:txEl>
                                              <p:pRg st="0" end="0"/>
                                            </p:txEl>
                                          </p:spTgt>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down)">
                                      <p:cBhvr>
                                        <p:cTn id="119" dur="580">
                                          <p:stCondLst>
                                            <p:cond delay="0"/>
                                          </p:stCondLst>
                                        </p:cTn>
                                        <p:tgtEl>
                                          <p:spTgt spid="42"/>
                                        </p:tgtEl>
                                      </p:cBhvr>
                                    </p:animEffect>
                                    <p:anim calcmode="lin" valueType="num">
                                      <p:cBhvr>
                                        <p:cTn id="12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25" dur="26">
                                          <p:stCondLst>
                                            <p:cond delay="650"/>
                                          </p:stCondLst>
                                        </p:cTn>
                                        <p:tgtEl>
                                          <p:spTgt spid="42"/>
                                        </p:tgtEl>
                                      </p:cBhvr>
                                      <p:to x="100000" y="60000"/>
                                    </p:animScale>
                                    <p:animScale>
                                      <p:cBhvr>
                                        <p:cTn id="126" dur="166" decel="50000">
                                          <p:stCondLst>
                                            <p:cond delay="676"/>
                                          </p:stCondLst>
                                        </p:cTn>
                                        <p:tgtEl>
                                          <p:spTgt spid="42"/>
                                        </p:tgtEl>
                                      </p:cBhvr>
                                      <p:to x="100000" y="100000"/>
                                    </p:animScale>
                                    <p:animScale>
                                      <p:cBhvr>
                                        <p:cTn id="127" dur="26">
                                          <p:stCondLst>
                                            <p:cond delay="1312"/>
                                          </p:stCondLst>
                                        </p:cTn>
                                        <p:tgtEl>
                                          <p:spTgt spid="42"/>
                                        </p:tgtEl>
                                      </p:cBhvr>
                                      <p:to x="100000" y="80000"/>
                                    </p:animScale>
                                    <p:animScale>
                                      <p:cBhvr>
                                        <p:cTn id="128" dur="166" decel="50000">
                                          <p:stCondLst>
                                            <p:cond delay="1338"/>
                                          </p:stCondLst>
                                        </p:cTn>
                                        <p:tgtEl>
                                          <p:spTgt spid="42"/>
                                        </p:tgtEl>
                                      </p:cBhvr>
                                      <p:to x="100000" y="100000"/>
                                    </p:animScale>
                                    <p:animScale>
                                      <p:cBhvr>
                                        <p:cTn id="129" dur="26">
                                          <p:stCondLst>
                                            <p:cond delay="1642"/>
                                          </p:stCondLst>
                                        </p:cTn>
                                        <p:tgtEl>
                                          <p:spTgt spid="42"/>
                                        </p:tgtEl>
                                      </p:cBhvr>
                                      <p:to x="100000" y="90000"/>
                                    </p:animScale>
                                    <p:animScale>
                                      <p:cBhvr>
                                        <p:cTn id="130" dur="166" decel="50000">
                                          <p:stCondLst>
                                            <p:cond delay="1668"/>
                                          </p:stCondLst>
                                        </p:cTn>
                                        <p:tgtEl>
                                          <p:spTgt spid="42"/>
                                        </p:tgtEl>
                                      </p:cBhvr>
                                      <p:to x="100000" y="100000"/>
                                    </p:animScale>
                                    <p:animScale>
                                      <p:cBhvr>
                                        <p:cTn id="131" dur="26">
                                          <p:stCondLst>
                                            <p:cond delay="1808"/>
                                          </p:stCondLst>
                                        </p:cTn>
                                        <p:tgtEl>
                                          <p:spTgt spid="42"/>
                                        </p:tgtEl>
                                      </p:cBhvr>
                                      <p:to x="100000" y="95000"/>
                                    </p:animScale>
                                    <p:animScale>
                                      <p:cBhvr>
                                        <p:cTn id="132" dur="166" decel="50000">
                                          <p:stCondLst>
                                            <p:cond delay="1834"/>
                                          </p:stCondLst>
                                        </p:cTn>
                                        <p:tgtEl>
                                          <p:spTgt spid="42"/>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wipe(down)">
                                      <p:cBhvr>
                                        <p:cTn id="135" dur="580">
                                          <p:stCondLst>
                                            <p:cond delay="0"/>
                                          </p:stCondLst>
                                        </p:cTn>
                                        <p:tgtEl>
                                          <p:spTgt spid="46"/>
                                        </p:tgtEl>
                                      </p:cBhvr>
                                    </p:animEffect>
                                    <p:anim calcmode="lin" valueType="num">
                                      <p:cBhvr>
                                        <p:cTn id="13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41" dur="26">
                                          <p:stCondLst>
                                            <p:cond delay="650"/>
                                          </p:stCondLst>
                                        </p:cTn>
                                        <p:tgtEl>
                                          <p:spTgt spid="46"/>
                                        </p:tgtEl>
                                      </p:cBhvr>
                                      <p:to x="100000" y="60000"/>
                                    </p:animScale>
                                    <p:animScale>
                                      <p:cBhvr>
                                        <p:cTn id="142" dur="166" decel="50000">
                                          <p:stCondLst>
                                            <p:cond delay="676"/>
                                          </p:stCondLst>
                                        </p:cTn>
                                        <p:tgtEl>
                                          <p:spTgt spid="46"/>
                                        </p:tgtEl>
                                      </p:cBhvr>
                                      <p:to x="100000" y="100000"/>
                                    </p:animScale>
                                    <p:animScale>
                                      <p:cBhvr>
                                        <p:cTn id="143" dur="26">
                                          <p:stCondLst>
                                            <p:cond delay="1312"/>
                                          </p:stCondLst>
                                        </p:cTn>
                                        <p:tgtEl>
                                          <p:spTgt spid="46"/>
                                        </p:tgtEl>
                                      </p:cBhvr>
                                      <p:to x="100000" y="80000"/>
                                    </p:animScale>
                                    <p:animScale>
                                      <p:cBhvr>
                                        <p:cTn id="144" dur="166" decel="50000">
                                          <p:stCondLst>
                                            <p:cond delay="1338"/>
                                          </p:stCondLst>
                                        </p:cTn>
                                        <p:tgtEl>
                                          <p:spTgt spid="46"/>
                                        </p:tgtEl>
                                      </p:cBhvr>
                                      <p:to x="100000" y="100000"/>
                                    </p:animScale>
                                    <p:animScale>
                                      <p:cBhvr>
                                        <p:cTn id="145" dur="26">
                                          <p:stCondLst>
                                            <p:cond delay="1642"/>
                                          </p:stCondLst>
                                        </p:cTn>
                                        <p:tgtEl>
                                          <p:spTgt spid="46"/>
                                        </p:tgtEl>
                                      </p:cBhvr>
                                      <p:to x="100000" y="90000"/>
                                    </p:animScale>
                                    <p:animScale>
                                      <p:cBhvr>
                                        <p:cTn id="146" dur="166" decel="50000">
                                          <p:stCondLst>
                                            <p:cond delay="1668"/>
                                          </p:stCondLst>
                                        </p:cTn>
                                        <p:tgtEl>
                                          <p:spTgt spid="46"/>
                                        </p:tgtEl>
                                      </p:cBhvr>
                                      <p:to x="100000" y="100000"/>
                                    </p:animScale>
                                    <p:animScale>
                                      <p:cBhvr>
                                        <p:cTn id="147" dur="26">
                                          <p:stCondLst>
                                            <p:cond delay="1808"/>
                                          </p:stCondLst>
                                        </p:cTn>
                                        <p:tgtEl>
                                          <p:spTgt spid="46"/>
                                        </p:tgtEl>
                                      </p:cBhvr>
                                      <p:to x="100000" y="95000"/>
                                    </p:animScale>
                                    <p:animScale>
                                      <p:cBhvr>
                                        <p:cTn id="148" dur="166" decel="50000">
                                          <p:stCondLst>
                                            <p:cond delay="1834"/>
                                          </p:stCondLst>
                                        </p:cTn>
                                        <p:tgtEl>
                                          <p:spTgt spid="46"/>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wipe(down)">
                                      <p:cBhvr>
                                        <p:cTn id="151" dur="580">
                                          <p:stCondLst>
                                            <p:cond delay="0"/>
                                          </p:stCondLst>
                                        </p:cTn>
                                        <p:tgtEl>
                                          <p:spTgt spid="47"/>
                                        </p:tgtEl>
                                      </p:cBhvr>
                                    </p:animEffect>
                                    <p:anim calcmode="lin" valueType="num">
                                      <p:cBhvr>
                                        <p:cTn id="152"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57" dur="26">
                                          <p:stCondLst>
                                            <p:cond delay="650"/>
                                          </p:stCondLst>
                                        </p:cTn>
                                        <p:tgtEl>
                                          <p:spTgt spid="47"/>
                                        </p:tgtEl>
                                      </p:cBhvr>
                                      <p:to x="100000" y="60000"/>
                                    </p:animScale>
                                    <p:animScale>
                                      <p:cBhvr>
                                        <p:cTn id="158" dur="166" decel="50000">
                                          <p:stCondLst>
                                            <p:cond delay="676"/>
                                          </p:stCondLst>
                                        </p:cTn>
                                        <p:tgtEl>
                                          <p:spTgt spid="47"/>
                                        </p:tgtEl>
                                      </p:cBhvr>
                                      <p:to x="100000" y="100000"/>
                                    </p:animScale>
                                    <p:animScale>
                                      <p:cBhvr>
                                        <p:cTn id="159" dur="26">
                                          <p:stCondLst>
                                            <p:cond delay="1312"/>
                                          </p:stCondLst>
                                        </p:cTn>
                                        <p:tgtEl>
                                          <p:spTgt spid="47"/>
                                        </p:tgtEl>
                                      </p:cBhvr>
                                      <p:to x="100000" y="80000"/>
                                    </p:animScale>
                                    <p:animScale>
                                      <p:cBhvr>
                                        <p:cTn id="160" dur="166" decel="50000">
                                          <p:stCondLst>
                                            <p:cond delay="1338"/>
                                          </p:stCondLst>
                                        </p:cTn>
                                        <p:tgtEl>
                                          <p:spTgt spid="47"/>
                                        </p:tgtEl>
                                      </p:cBhvr>
                                      <p:to x="100000" y="100000"/>
                                    </p:animScale>
                                    <p:animScale>
                                      <p:cBhvr>
                                        <p:cTn id="161" dur="26">
                                          <p:stCondLst>
                                            <p:cond delay="1642"/>
                                          </p:stCondLst>
                                        </p:cTn>
                                        <p:tgtEl>
                                          <p:spTgt spid="47"/>
                                        </p:tgtEl>
                                      </p:cBhvr>
                                      <p:to x="100000" y="90000"/>
                                    </p:animScale>
                                    <p:animScale>
                                      <p:cBhvr>
                                        <p:cTn id="162" dur="166" decel="50000">
                                          <p:stCondLst>
                                            <p:cond delay="1668"/>
                                          </p:stCondLst>
                                        </p:cTn>
                                        <p:tgtEl>
                                          <p:spTgt spid="47"/>
                                        </p:tgtEl>
                                      </p:cBhvr>
                                      <p:to x="100000" y="100000"/>
                                    </p:animScale>
                                    <p:animScale>
                                      <p:cBhvr>
                                        <p:cTn id="163" dur="26">
                                          <p:stCondLst>
                                            <p:cond delay="1808"/>
                                          </p:stCondLst>
                                        </p:cTn>
                                        <p:tgtEl>
                                          <p:spTgt spid="47"/>
                                        </p:tgtEl>
                                      </p:cBhvr>
                                      <p:to x="100000" y="95000"/>
                                    </p:animScale>
                                    <p:animScale>
                                      <p:cBhvr>
                                        <p:cTn id="164" dur="166" decel="50000">
                                          <p:stCondLst>
                                            <p:cond delay="1834"/>
                                          </p:stCondLst>
                                        </p:cTn>
                                        <p:tgtEl>
                                          <p:spTgt spid="47"/>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48"/>
                                        </p:tgtEl>
                                        <p:attrNameLst>
                                          <p:attrName>style.visibility</p:attrName>
                                        </p:attrNameLst>
                                      </p:cBhvr>
                                      <p:to>
                                        <p:strVal val="visible"/>
                                      </p:to>
                                    </p:set>
                                    <p:animEffect transition="in" filter="wipe(down)">
                                      <p:cBhvr>
                                        <p:cTn id="167" dur="580">
                                          <p:stCondLst>
                                            <p:cond delay="0"/>
                                          </p:stCondLst>
                                        </p:cTn>
                                        <p:tgtEl>
                                          <p:spTgt spid="48"/>
                                        </p:tgtEl>
                                      </p:cBhvr>
                                    </p:animEffect>
                                    <p:anim calcmode="lin" valueType="num">
                                      <p:cBhvr>
                                        <p:cTn id="16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73" dur="26">
                                          <p:stCondLst>
                                            <p:cond delay="650"/>
                                          </p:stCondLst>
                                        </p:cTn>
                                        <p:tgtEl>
                                          <p:spTgt spid="48"/>
                                        </p:tgtEl>
                                      </p:cBhvr>
                                      <p:to x="100000" y="60000"/>
                                    </p:animScale>
                                    <p:animScale>
                                      <p:cBhvr>
                                        <p:cTn id="174" dur="166" decel="50000">
                                          <p:stCondLst>
                                            <p:cond delay="676"/>
                                          </p:stCondLst>
                                        </p:cTn>
                                        <p:tgtEl>
                                          <p:spTgt spid="48"/>
                                        </p:tgtEl>
                                      </p:cBhvr>
                                      <p:to x="100000" y="100000"/>
                                    </p:animScale>
                                    <p:animScale>
                                      <p:cBhvr>
                                        <p:cTn id="175" dur="26">
                                          <p:stCondLst>
                                            <p:cond delay="1312"/>
                                          </p:stCondLst>
                                        </p:cTn>
                                        <p:tgtEl>
                                          <p:spTgt spid="48"/>
                                        </p:tgtEl>
                                      </p:cBhvr>
                                      <p:to x="100000" y="80000"/>
                                    </p:animScale>
                                    <p:animScale>
                                      <p:cBhvr>
                                        <p:cTn id="176" dur="166" decel="50000">
                                          <p:stCondLst>
                                            <p:cond delay="1338"/>
                                          </p:stCondLst>
                                        </p:cTn>
                                        <p:tgtEl>
                                          <p:spTgt spid="48"/>
                                        </p:tgtEl>
                                      </p:cBhvr>
                                      <p:to x="100000" y="100000"/>
                                    </p:animScale>
                                    <p:animScale>
                                      <p:cBhvr>
                                        <p:cTn id="177" dur="26">
                                          <p:stCondLst>
                                            <p:cond delay="1642"/>
                                          </p:stCondLst>
                                        </p:cTn>
                                        <p:tgtEl>
                                          <p:spTgt spid="48"/>
                                        </p:tgtEl>
                                      </p:cBhvr>
                                      <p:to x="100000" y="90000"/>
                                    </p:animScale>
                                    <p:animScale>
                                      <p:cBhvr>
                                        <p:cTn id="178" dur="166" decel="50000">
                                          <p:stCondLst>
                                            <p:cond delay="1668"/>
                                          </p:stCondLst>
                                        </p:cTn>
                                        <p:tgtEl>
                                          <p:spTgt spid="48"/>
                                        </p:tgtEl>
                                      </p:cBhvr>
                                      <p:to x="100000" y="100000"/>
                                    </p:animScale>
                                    <p:animScale>
                                      <p:cBhvr>
                                        <p:cTn id="179" dur="26">
                                          <p:stCondLst>
                                            <p:cond delay="1808"/>
                                          </p:stCondLst>
                                        </p:cTn>
                                        <p:tgtEl>
                                          <p:spTgt spid="48"/>
                                        </p:tgtEl>
                                      </p:cBhvr>
                                      <p:to x="100000" y="95000"/>
                                    </p:animScale>
                                    <p:animScale>
                                      <p:cBhvr>
                                        <p:cTn id="180" dur="166" decel="50000">
                                          <p:stCondLst>
                                            <p:cond delay="1834"/>
                                          </p:stCondLst>
                                        </p:cTn>
                                        <p:tgtEl>
                                          <p:spTgt spid="48"/>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wipe(down)">
                                      <p:cBhvr>
                                        <p:cTn id="183" dur="580">
                                          <p:stCondLst>
                                            <p:cond delay="0"/>
                                          </p:stCondLst>
                                        </p:cTn>
                                        <p:tgtEl>
                                          <p:spTgt spid="49"/>
                                        </p:tgtEl>
                                      </p:cBhvr>
                                    </p:animEffect>
                                    <p:anim calcmode="lin" valueType="num">
                                      <p:cBhvr>
                                        <p:cTn id="18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89" dur="26">
                                          <p:stCondLst>
                                            <p:cond delay="650"/>
                                          </p:stCondLst>
                                        </p:cTn>
                                        <p:tgtEl>
                                          <p:spTgt spid="49"/>
                                        </p:tgtEl>
                                      </p:cBhvr>
                                      <p:to x="100000" y="60000"/>
                                    </p:animScale>
                                    <p:animScale>
                                      <p:cBhvr>
                                        <p:cTn id="190" dur="166" decel="50000">
                                          <p:stCondLst>
                                            <p:cond delay="676"/>
                                          </p:stCondLst>
                                        </p:cTn>
                                        <p:tgtEl>
                                          <p:spTgt spid="49"/>
                                        </p:tgtEl>
                                      </p:cBhvr>
                                      <p:to x="100000" y="100000"/>
                                    </p:animScale>
                                    <p:animScale>
                                      <p:cBhvr>
                                        <p:cTn id="191" dur="26">
                                          <p:stCondLst>
                                            <p:cond delay="1312"/>
                                          </p:stCondLst>
                                        </p:cTn>
                                        <p:tgtEl>
                                          <p:spTgt spid="49"/>
                                        </p:tgtEl>
                                      </p:cBhvr>
                                      <p:to x="100000" y="80000"/>
                                    </p:animScale>
                                    <p:animScale>
                                      <p:cBhvr>
                                        <p:cTn id="192" dur="166" decel="50000">
                                          <p:stCondLst>
                                            <p:cond delay="1338"/>
                                          </p:stCondLst>
                                        </p:cTn>
                                        <p:tgtEl>
                                          <p:spTgt spid="49"/>
                                        </p:tgtEl>
                                      </p:cBhvr>
                                      <p:to x="100000" y="100000"/>
                                    </p:animScale>
                                    <p:animScale>
                                      <p:cBhvr>
                                        <p:cTn id="193" dur="26">
                                          <p:stCondLst>
                                            <p:cond delay="1642"/>
                                          </p:stCondLst>
                                        </p:cTn>
                                        <p:tgtEl>
                                          <p:spTgt spid="49"/>
                                        </p:tgtEl>
                                      </p:cBhvr>
                                      <p:to x="100000" y="90000"/>
                                    </p:animScale>
                                    <p:animScale>
                                      <p:cBhvr>
                                        <p:cTn id="194" dur="166" decel="50000">
                                          <p:stCondLst>
                                            <p:cond delay="1668"/>
                                          </p:stCondLst>
                                        </p:cTn>
                                        <p:tgtEl>
                                          <p:spTgt spid="49"/>
                                        </p:tgtEl>
                                      </p:cBhvr>
                                      <p:to x="100000" y="100000"/>
                                    </p:animScale>
                                    <p:animScale>
                                      <p:cBhvr>
                                        <p:cTn id="195" dur="26">
                                          <p:stCondLst>
                                            <p:cond delay="1808"/>
                                          </p:stCondLst>
                                        </p:cTn>
                                        <p:tgtEl>
                                          <p:spTgt spid="49"/>
                                        </p:tgtEl>
                                      </p:cBhvr>
                                      <p:to x="100000" y="95000"/>
                                    </p:animScale>
                                    <p:animScale>
                                      <p:cBhvr>
                                        <p:cTn id="196" dur="166" decel="50000">
                                          <p:stCondLst>
                                            <p:cond delay="1834"/>
                                          </p:stCondLst>
                                        </p:cTn>
                                        <p:tgtEl>
                                          <p:spTgt spid="49"/>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down)">
                                      <p:cBhvr>
                                        <p:cTn id="199" dur="580">
                                          <p:stCondLst>
                                            <p:cond delay="0"/>
                                          </p:stCondLst>
                                        </p:cTn>
                                        <p:tgtEl>
                                          <p:spTgt spid="50"/>
                                        </p:tgtEl>
                                      </p:cBhvr>
                                    </p:animEffect>
                                    <p:anim calcmode="lin" valueType="num">
                                      <p:cBhvr>
                                        <p:cTn id="200"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05" dur="26">
                                          <p:stCondLst>
                                            <p:cond delay="650"/>
                                          </p:stCondLst>
                                        </p:cTn>
                                        <p:tgtEl>
                                          <p:spTgt spid="50"/>
                                        </p:tgtEl>
                                      </p:cBhvr>
                                      <p:to x="100000" y="60000"/>
                                    </p:animScale>
                                    <p:animScale>
                                      <p:cBhvr>
                                        <p:cTn id="206" dur="166" decel="50000">
                                          <p:stCondLst>
                                            <p:cond delay="676"/>
                                          </p:stCondLst>
                                        </p:cTn>
                                        <p:tgtEl>
                                          <p:spTgt spid="50"/>
                                        </p:tgtEl>
                                      </p:cBhvr>
                                      <p:to x="100000" y="100000"/>
                                    </p:animScale>
                                    <p:animScale>
                                      <p:cBhvr>
                                        <p:cTn id="207" dur="26">
                                          <p:stCondLst>
                                            <p:cond delay="1312"/>
                                          </p:stCondLst>
                                        </p:cTn>
                                        <p:tgtEl>
                                          <p:spTgt spid="50"/>
                                        </p:tgtEl>
                                      </p:cBhvr>
                                      <p:to x="100000" y="80000"/>
                                    </p:animScale>
                                    <p:animScale>
                                      <p:cBhvr>
                                        <p:cTn id="208" dur="166" decel="50000">
                                          <p:stCondLst>
                                            <p:cond delay="1338"/>
                                          </p:stCondLst>
                                        </p:cTn>
                                        <p:tgtEl>
                                          <p:spTgt spid="50"/>
                                        </p:tgtEl>
                                      </p:cBhvr>
                                      <p:to x="100000" y="100000"/>
                                    </p:animScale>
                                    <p:animScale>
                                      <p:cBhvr>
                                        <p:cTn id="209" dur="26">
                                          <p:stCondLst>
                                            <p:cond delay="1642"/>
                                          </p:stCondLst>
                                        </p:cTn>
                                        <p:tgtEl>
                                          <p:spTgt spid="50"/>
                                        </p:tgtEl>
                                      </p:cBhvr>
                                      <p:to x="100000" y="90000"/>
                                    </p:animScale>
                                    <p:animScale>
                                      <p:cBhvr>
                                        <p:cTn id="210" dur="166" decel="50000">
                                          <p:stCondLst>
                                            <p:cond delay="1668"/>
                                          </p:stCondLst>
                                        </p:cTn>
                                        <p:tgtEl>
                                          <p:spTgt spid="50"/>
                                        </p:tgtEl>
                                      </p:cBhvr>
                                      <p:to x="100000" y="100000"/>
                                    </p:animScale>
                                    <p:animScale>
                                      <p:cBhvr>
                                        <p:cTn id="211" dur="26">
                                          <p:stCondLst>
                                            <p:cond delay="1808"/>
                                          </p:stCondLst>
                                        </p:cTn>
                                        <p:tgtEl>
                                          <p:spTgt spid="50"/>
                                        </p:tgtEl>
                                      </p:cBhvr>
                                      <p:to x="100000" y="95000"/>
                                    </p:animScale>
                                    <p:animScale>
                                      <p:cBhvr>
                                        <p:cTn id="212" dur="166" decel="50000">
                                          <p:stCondLst>
                                            <p:cond delay="1834"/>
                                          </p:stCondLst>
                                        </p:cTn>
                                        <p:tgtEl>
                                          <p:spTgt spid="5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51"/>
                                        </p:tgtEl>
                                        <p:attrNameLst>
                                          <p:attrName>style.visibility</p:attrName>
                                        </p:attrNameLst>
                                      </p:cBhvr>
                                      <p:to>
                                        <p:strVal val="visible"/>
                                      </p:to>
                                    </p:set>
                                    <p:animEffect transition="in" filter="wipe(down)">
                                      <p:cBhvr>
                                        <p:cTn id="215" dur="580">
                                          <p:stCondLst>
                                            <p:cond delay="0"/>
                                          </p:stCondLst>
                                        </p:cTn>
                                        <p:tgtEl>
                                          <p:spTgt spid="51"/>
                                        </p:tgtEl>
                                      </p:cBhvr>
                                    </p:animEffect>
                                    <p:anim calcmode="lin" valueType="num">
                                      <p:cBhvr>
                                        <p:cTn id="216"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21" dur="26">
                                          <p:stCondLst>
                                            <p:cond delay="650"/>
                                          </p:stCondLst>
                                        </p:cTn>
                                        <p:tgtEl>
                                          <p:spTgt spid="51"/>
                                        </p:tgtEl>
                                      </p:cBhvr>
                                      <p:to x="100000" y="60000"/>
                                    </p:animScale>
                                    <p:animScale>
                                      <p:cBhvr>
                                        <p:cTn id="222" dur="166" decel="50000">
                                          <p:stCondLst>
                                            <p:cond delay="676"/>
                                          </p:stCondLst>
                                        </p:cTn>
                                        <p:tgtEl>
                                          <p:spTgt spid="51"/>
                                        </p:tgtEl>
                                      </p:cBhvr>
                                      <p:to x="100000" y="100000"/>
                                    </p:animScale>
                                    <p:animScale>
                                      <p:cBhvr>
                                        <p:cTn id="223" dur="26">
                                          <p:stCondLst>
                                            <p:cond delay="1312"/>
                                          </p:stCondLst>
                                        </p:cTn>
                                        <p:tgtEl>
                                          <p:spTgt spid="51"/>
                                        </p:tgtEl>
                                      </p:cBhvr>
                                      <p:to x="100000" y="80000"/>
                                    </p:animScale>
                                    <p:animScale>
                                      <p:cBhvr>
                                        <p:cTn id="224" dur="166" decel="50000">
                                          <p:stCondLst>
                                            <p:cond delay="1338"/>
                                          </p:stCondLst>
                                        </p:cTn>
                                        <p:tgtEl>
                                          <p:spTgt spid="51"/>
                                        </p:tgtEl>
                                      </p:cBhvr>
                                      <p:to x="100000" y="100000"/>
                                    </p:animScale>
                                    <p:animScale>
                                      <p:cBhvr>
                                        <p:cTn id="225" dur="26">
                                          <p:stCondLst>
                                            <p:cond delay="1642"/>
                                          </p:stCondLst>
                                        </p:cTn>
                                        <p:tgtEl>
                                          <p:spTgt spid="51"/>
                                        </p:tgtEl>
                                      </p:cBhvr>
                                      <p:to x="100000" y="90000"/>
                                    </p:animScale>
                                    <p:animScale>
                                      <p:cBhvr>
                                        <p:cTn id="226" dur="166" decel="50000">
                                          <p:stCondLst>
                                            <p:cond delay="1668"/>
                                          </p:stCondLst>
                                        </p:cTn>
                                        <p:tgtEl>
                                          <p:spTgt spid="51"/>
                                        </p:tgtEl>
                                      </p:cBhvr>
                                      <p:to x="100000" y="100000"/>
                                    </p:animScale>
                                    <p:animScale>
                                      <p:cBhvr>
                                        <p:cTn id="227" dur="26">
                                          <p:stCondLst>
                                            <p:cond delay="1808"/>
                                          </p:stCondLst>
                                        </p:cTn>
                                        <p:tgtEl>
                                          <p:spTgt spid="51"/>
                                        </p:tgtEl>
                                      </p:cBhvr>
                                      <p:to x="100000" y="95000"/>
                                    </p:animScale>
                                    <p:animScale>
                                      <p:cBhvr>
                                        <p:cTn id="228" dur="166" decel="50000">
                                          <p:stCondLst>
                                            <p:cond delay="1834"/>
                                          </p:stCondLst>
                                        </p:cTn>
                                        <p:tgtEl>
                                          <p:spTgt spid="51"/>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52"/>
                                        </p:tgtEl>
                                        <p:attrNameLst>
                                          <p:attrName>style.visibility</p:attrName>
                                        </p:attrNameLst>
                                      </p:cBhvr>
                                      <p:to>
                                        <p:strVal val="visible"/>
                                      </p:to>
                                    </p:set>
                                    <p:animEffect transition="in" filter="wipe(down)">
                                      <p:cBhvr>
                                        <p:cTn id="231" dur="580">
                                          <p:stCondLst>
                                            <p:cond delay="0"/>
                                          </p:stCondLst>
                                        </p:cTn>
                                        <p:tgtEl>
                                          <p:spTgt spid="52"/>
                                        </p:tgtEl>
                                      </p:cBhvr>
                                    </p:animEffect>
                                    <p:anim calcmode="lin" valueType="num">
                                      <p:cBhvr>
                                        <p:cTn id="232"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237" dur="26">
                                          <p:stCondLst>
                                            <p:cond delay="650"/>
                                          </p:stCondLst>
                                        </p:cTn>
                                        <p:tgtEl>
                                          <p:spTgt spid="52"/>
                                        </p:tgtEl>
                                      </p:cBhvr>
                                      <p:to x="100000" y="60000"/>
                                    </p:animScale>
                                    <p:animScale>
                                      <p:cBhvr>
                                        <p:cTn id="238" dur="166" decel="50000">
                                          <p:stCondLst>
                                            <p:cond delay="676"/>
                                          </p:stCondLst>
                                        </p:cTn>
                                        <p:tgtEl>
                                          <p:spTgt spid="52"/>
                                        </p:tgtEl>
                                      </p:cBhvr>
                                      <p:to x="100000" y="100000"/>
                                    </p:animScale>
                                    <p:animScale>
                                      <p:cBhvr>
                                        <p:cTn id="239" dur="26">
                                          <p:stCondLst>
                                            <p:cond delay="1312"/>
                                          </p:stCondLst>
                                        </p:cTn>
                                        <p:tgtEl>
                                          <p:spTgt spid="52"/>
                                        </p:tgtEl>
                                      </p:cBhvr>
                                      <p:to x="100000" y="80000"/>
                                    </p:animScale>
                                    <p:animScale>
                                      <p:cBhvr>
                                        <p:cTn id="240" dur="166" decel="50000">
                                          <p:stCondLst>
                                            <p:cond delay="1338"/>
                                          </p:stCondLst>
                                        </p:cTn>
                                        <p:tgtEl>
                                          <p:spTgt spid="52"/>
                                        </p:tgtEl>
                                      </p:cBhvr>
                                      <p:to x="100000" y="100000"/>
                                    </p:animScale>
                                    <p:animScale>
                                      <p:cBhvr>
                                        <p:cTn id="241" dur="26">
                                          <p:stCondLst>
                                            <p:cond delay="1642"/>
                                          </p:stCondLst>
                                        </p:cTn>
                                        <p:tgtEl>
                                          <p:spTgt spid="52"/>
                                        </p:tgtEl>
                                      </p:cBhvr>
                                      <p:to x="100000" y="90000"/>
                                    </p:animScale>
                                    <p:animScale>
                                      <p:cBhvr>
                                        <p:cTn id="242" dur="166" decel="50000">
                                          <p:stCondLst>
                                            <p:cond delay="1668"/>
                                          </p:stCondLst>
                                        </p:cTn>
                                        <p:tgtEl>
                                          <p:spTgt spid="52"/>
                                        </p:tgtEl>
                                      </p:cBhvr>
                                      <p:to x="100000" y="100000"/>
                                    </p:animScale>
                                    <p:animScale>
                                      <p:cBhvr>
                                        <p:cTn id="243" dur="26">
                                          <p:stCondLst>
                                            <p:cond delay="1808"/>
                                          </p:stCondLst>
                                        </p:cTn>
                                        <p:tgtEl>
                                          <p:spTgt spid="52"/>
                                        </p:tgtEl>
                                      </p:cBhvr>
                                      <p:to x="100000" y="95000"/>
                                    </p:animScale>
                                    <p:animScale>
                                      <p:cBhvr>
                                        <p:cTn id="244" dur="166" decel="50000">
                                          <p:stCondLst>
                                            <p:cond delay="1834"/>
                                          </p:stCondLst>
                                        </p:cTn>
                                        <p:tgtEl>
                                          <p:spTgt spid="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5" fill="hold" display="0">
                  <p:stCondLst>
                    <p:cond delay="indefinite"/>
                  </p:stCondLst>
                  <p:endCondLst>
                    <p:cond evt="onStopAudio" delay="0">
                      <p:tgtEl>
                        <p:sldTgt/>
                      </p:tgtEl>
                    </p:cond>
                  </p:endCondLst>
                </p:cTn>
                <p:tgtEl>
                  <p:spTgt spid="2"/>
                </p:tgtEl>
              </p:cMediaNode>
            </p:audio>
          </p:childTnLst>
        </p:cTn>
      </p:par>
    </p:tnLst>
    <p:bldLst>
      <p:bldP spid="38" grpId="0" build="p"/>
      <p:bldP spid="46" grpId="0"/>
      <p:bldP spid="47" grpId="0"/>
      <p:bldP spid="48" grpId="0"/>
      <p:bldP spid="49"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99381" y="400472"/>
            <a:ext cx="11573197" cy="724247"/>
          </a:xfrm>
        </p:spPr>
        <p:txBody>
          <a:bodyPr/>
          <a:lstStyle/>
          <a:p>
            <a:r>
              <a:rPr lang="en-US" sz="4000" dirty="0" smtClean="0"/>
              <a:t>Current Apprenticeship </a:t>
            </a:r>
            <a:r>
              <a:rPr lang="en-US" sz="4000" dirty="0"/>
              <a:t>Training </a:t>
            </a:r>
            <a:r>
              <a:rPr lang="en-US" sz="4000" dirty="0" smtClean="0"/>
              <a:t>Crowd 2021-22</a:t>
            </a:r>
            <a:endParaRPr lang="en-US" sz="4000" dirty="0"/>
          </a:p>
        </p:txBody>
      </p:sp>
      <p:grpSp>
        <p:nvGrpSpPr>
          <p:cNvPr id="3" name="Group 2">
            <a:extLst>
              <a:ext uri="{FF2B5EF4-FFF2-40B4-BE49-F238E27FC236}">
                <a16:creationId xmlns="" xmlns:a16="http://schemas.microsoft.com/office/drawing/2014/main" id="{E3EF9808-C6AD-4138-B7CA-F72ECE537A8C}"/>
              </a:ext>
            </a:extLst>
          </p:cNvPr>
          <p:cNvGrpSpPr/>
          <p:nvPr/>
        </p:nvGrpSpPr>
        <p:grpSpPr>
          <a:xfrm>
            <a:off x="52794" y="211491"/>
            <a:ext cx="1403947" cy="968143"/>
            <a:chOff x="1569022" y="1657523"/>
            <a:chExt cx="5617573" cy="5088315"/>
          </a:xfrm>
        </p:grpSpPr>
        <p:sp>
          <p:nvSpPr>
            <p:cNvPr id="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6"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7"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9"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1"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5"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8"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19"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3" y="1406598"/>
            <a:ext cx="6155501" cy="3418065"/>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8294" y="1345891"/>
            <a:ext cx="5983706" cy="3418066"/>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70825"/>
            <a:ext cx="6912779" cy="3205801"/>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5526" y="4627391"/>
            <a:ext cx="5983706" cy="2692668"/>
          </a:xfrm>
          <a:prstGeom prst="rect">
            <a:avLst/>
          </a:prstGeom>
        </p:spPr>
      </p:pic>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07004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heel(1)">
                                      <p:cBhvr>
                                        <p:cTn id="10" dur="2000"/>
                                        <p:tgtEl>
                                          <p:spTgt spid="2">
                                            <p:txEl>
                                              <p:pRg st="0" end="0"/>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21" presetClass="entr" presetSubtype="1"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par>
                                <p:cTn id="23" presetID="21" presetClass="entr" presetSubtype="1"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0"/>
                </p:tgtEl>
              </p:cMediaNode>
            </p:audio>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99381" y="400472"/>
            <a:ext cx="11573197" cy="724247"/>
          </a:xfrm>
        </p:spPr>
        <p:txBody>
          <a:bodyPr/>
          <a:lstStyle/>
          <a:p>
            <a:r>
              <a:rPr lang="en-US" sz="4000" dirty="0" smtClean="0"/>
              <a:t>Apprenticeship </a:t>
            </a:r>
            <a:r>
              <a:rPr lang="en-US" sz="4000" dirty="0"/>
              <a:t>Training </a:t>
            </a:r>
            <a:r>
              <a:rPr lang="en-US" sz="4000" dirty="0" smtClean="0"/>
              <a:t>Crowd 2020-21</a:t>
            </a:r>
            <a:endParaRPr lang="en-US" sz="4000" dirty="0"/>
          </a:p>
        </p:txBody>
      </p:sp>
      <p:grpSp>
        <p:nvGrpSpPr>
          <p:cNvPr id="3" name="Group 2">
            <a:extLst>
              <a:ext uri="{FF2B5EF4-FFF2-40B4-BE49-F238E27FC236}">
                <a16:creationId xmlns="" xmlns:a16="http://schemas.microsoft.com/office/drawing/2014/main" id="{E3EF9808-C6AD-4138-B7CA-F72ECE537A8C}"/>
              </a:ext>
            </a:extLst>
          </p:cNvPr>
          <p:cNvGrpSpPr/>
          <p:nvPr/>
        </p:nvGrpSpPr>
        <p:grpSpPr>
          <a:xfrm>
            <a:off x="52794" y="211491"/>
            <a:ext cx="1403947" cy="968143"/>
            <a:chOff x="1569022" y="1657523"/>
            <a:chExt cx="5617573" cy="5088315"/>
          </a:xfrm>
        </p:grpSpPr>
        <p:sp>
          <p:nvSpPr>
            <p:cNvPr id="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6"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7"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9"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1"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5"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8"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19"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9634"/>
            <a:ext cx="5883965" cy="567836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3965" y="1179634"/>
            <a:ext cx="6308034" cy="5678366"/>
          </a:xfrm>
          <a:prstGeom prst="rect">
            <a:avLst/>
          </a:prstGeom>
        </p:spPr>
      </p:pic>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9709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heel(1)">
                                      <p:cBhvr>
                                        <p:cTn id="10" dur="2000"/>
                                        <p:tgtEl>
                                          <p:spTgt spid="2">
                                            <p:txEl>
                                              <p:pRg st="0" end="0"/>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heel(1)">
                                      <p:cBhvr>
                                        <p:cTn id="16" dur="2000"/>
                                        <p:tgtEl>
                                          <p:spTgt spid="21"/>
                                        </p:tgtEl>
                                      </p:cBhvr>
                                    </p:animEffect>
                                  </p:childTnLst>
                                </p:cTn>
                              </p:par>
                              <p:par>
                                <p:cTn id="17" presetID="21" presetClass="entr" presetSubtype="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heel(1)">
                                      <p:cBhvr>
                                        <p:cTn id="1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0"/>
                </p:tgtEl>
              </p:cMediaNode>
            </p:audio>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6162262"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262" y="-1"/>
            <a:ext cx="6029738" cy="300824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263" y="3008242"/>
            <a:ext cx="6029738" cy="384975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6797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317430" y="400472"/>
            <a:ext cx="10887810" cy="724247"/>
          </a:xfrm>
          <a:prstGeom prst="rect">
            <a:avLst/>
          </a:prstGeom>
        </p:spPr>
        <p:txBody>
          <a:bodyPr/>
          <a:lstStyle/>
          <a:p>
            <a:r>
              <a:rPr lang="en-US" sz="4400" dirty="0" smtClean="0"/>
              <a:t>Our Apprenticeship Training </a:t>
            </a:r>
            <a:r>
              <a:rPr lang="en-US" sz="4400" dirty="0"/>
              <a:t>Crowd 2019</a:t>
            </a:r>
          </a:p>
        </p:txBody>
      </p:sp>
      <p:grpSp>
        <p:nvGrpSpPr>
          <p:cNvPr id="4" name="Group 3">
            <a:extLst>
              <a:ext uri="{FF2B5EF4-FFF2-40B4-BE49-F238E27FC236}">
                <a16:creationId xmlns="" xmlns:a16="http://schemas.microsoft.com/office/drawing/2014/main" id="{E3EF9808-C6AD-4138-B7CA-F72ECE537A8C}"/>
              </a:ext>
            </a:extLst>
          </p:cNvPr>
          <p:cNvGrpSpPr/>
          <p:nvPr/>
        </p:nvGrpSpPr>
        <p:grpSpPr>
          <a:xfrm>
            <a:off x="-154918" y="26267"/>
            <a:ext cx="1919497" cy="1224495"/>
            <a:chOff x="1569022" y="1657523"/>
            <a:chExt cx="5617573" cy="5088315"/>
          </a:xfrm>
        </p:grpSpPr>
        <p:sp>
          <p:nvSpPr>
            <p:cNvPr id="5"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6"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7"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9"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10"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1"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3"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4"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5"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7"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8"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9"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20"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 y="1409700"/>
            <a:ext cx="6132237" cy="54483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757" y="1409284"/>
            <a:ext cx="6056243" cy="5461967"/>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365172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2000"/>
                                        <p:tgtEl>
                                          <p:spTgt spid="22"/>
                                        </p:tgtEl>
                                      </p:cBhvr>
                                    </p:animEffect>
                                  </p:childTnLst>
                                </p:cTn>
                              </p:par>
                              <p:par>
                                <p:cTn id="17" presetID="21" presetClass="entr" presetSubtype="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heel(1)">
                                      <p:cBhvr>
                                        <p:cTn id="1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7" y="3360810"/>
            <a:ext cx="12217318" cy="3497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 y="0"/>
            <a:ext cx="12187238" cy="408068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00505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E3EF9808-C6AD-4138-B7CA-F72ECE537A8C}"/>
              </a:ext>
            </a:extLst>
          </p:cNvPr>
          <p:cNvGrpSpPr/>
          <p:nvPr/>
        </p:nvGrpSpPr>
        <p:grpSpPr>
          <a:xfrm>
            <a:off x="587194" y="26267"/>
            <a:ext cx="1919497" cy="1224495"/>
            <a:chOff x="1569022" y="1657523"/>
            <a:chExt cx="5617573" cy="5088315"/>
          </a:xfrm>
        </p:grpSpPr>
        <p:sp>
          <p:nvSpPr>
            <p:cNvPr id="8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94"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317430" y="267952"/>
            <a:ext cx="10158946" cy="724247"/>
          </a:xfrm>
          <a:prstGeom prst="rect">
            <a:avLst/>
          </a:prstGeom>
        </p:spPr>
        <p:txBody>
          <a:bodyPr/>
          <a:lstStyle/>
          <a:p>
            <a:r>
              <a:rPr lang="en-US" sz="4400" dirty="0" smtClean="0"/>
              <a:t>Our Summer Training </a:t>
            </a:r>
            <a:r>
              <a:rPr lang="en-US" sz="4400" dirty="0"/>
              <a:t>Crowd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0991"/>
            <a:ext cx="6122504" cy="53870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504" y="1470991"/>
            <a:ext cx="6069496" cy="538700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down)">
                                      <p:cBhvr>
                                        <p:cTn id="13" dur="500"/>
                                        <p:tgtEl>
                                          <p:spTgt spid="2">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0074"/>
            <a:ext cx="6122504" cy="62579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503" y="600073"/>
            <a:ext cx="6069497" cy="625792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26400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4173" y="3557057"/>
            <a:ext cx="2770676" cy="2078007"/>
          </a:xfrm>
          <a:prstGeom prst="rect">
            <a:avLst/>
          </a:prstGeom>
        </p:spPr>
      </p:pic>
      <p:sp>
        <p:nvSpPr>
          <p:cNvPr id="2" name="Text Placeholder 1"/>
          <p:cNvSpPr>
            <a:spLocks noGrp="1"/>
          </p:cNvSpPr>
          <p:nvPr>
            <p:ph type="body" sz="quarter" idx="10"/>
          </p:nvPr>
        </p:nvSpPr>
        <p:spPr/>
        <p:txBody>
          <a:bodyPr/>
          <a:lstStyle/>
          <a:p>
            <a:r>
              <a:rPr lang="en-US" dirty="0" smtClean="0"/>
              <a:t>Summer Training EC/EE Batch</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43" y="1250239"/>
            <a:ext cx="3185054" cy="17531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043" y="3104147"/>
            <a:ext cx="5021178" cy="279132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255" y="1250239"/>
            <a:ext cx="3068052" cy="155311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8221" y="2803358"/>
            <a:ext cx="2479696" cy="1859773"/>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3169" y="1250239"/>
            <a:ext cx="3491772" cy="2618830"/>
          </a:xfrm>
          <a:prstGeom prst="rect">
            <a:avLst/>
          </a:prstGeom>
        </p:spPr>
      </p:pic>
    </p:spTree>
    <p:extLst>
      <p:ext uri="{BB962C8B-B14F-4D97-AF65-F5344CB8AC3E}">
        <p14:creationId xmlns:p14="http://schemas.microsoft.com/office/powerpoint/2010/main" val="231600209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circle(in)">
                                      <p:cBhvr>
                                        <p:cTn id="10" dur="2000"/>
                                        <p:tgtEl>
                                          <p:spTgt spid="2">
                                            <p:txEl>
                                              <p:pRg st="0" end="0"/>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6"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par>
                                <p:cTn id="20" presetID="6"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par>
                                <p:cTn id="23" presetID="6" presetClass="entr" presetSubtype="16"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993B75C5-9BDB-4B5F-AB3F-CB12A702F1F8}"/>
              </a:ext>
            </a:extLst>
          </p:cNvPr>
          <p:cNvSpPr txBox="1"/>
          <p:nvPr/>
        </p:nvSpPr>
        <p:spPr>
          <a:xfrm>
            <a:off x="7078414" y="865674"/>
            <a:ext cx="4941308" cy="3416320"/>
          </a:xfrm>
          <a:prstGeom prst="rect">
            <a:avLst/>
          </a:prstGeom>
          <a:noFill/>
        </p:spPr>
        <p:txBody>
          <a:bodyPr wrap="square" rtlCol="0">
            <a:spAutoFit/>
          </a:bodyPr>
          <a:lstStyle/>
          <a:p>
            <a:r>
              <a:rPr lang="en-US" dirty="0" err="1">
                <a:solidFill>
                  <a:schemeClr val="bg1"/>
                </a:solidFill>
              </a:rPr>
              <a:t>Mecatredz</a:t>
            </a:r>
            <a:r>
              <a:rPr lang="en-US" dirty="0">
                <a:solidFill>
                  <a:schemeClr val="bg1"/>
                </a:solidFill>
              </a:rPr>
              <a:t> Technology is an IT company registered by the Ministry of Corporate Affairs (MCA).Along with software delivery we also provide software </a:t>
            </a:r>
            <a:r>
              <a:rPr lang="en-US" dirty="0" err="1">
                <a:solidFill>
                  <a:schemeClr val="bg1"/>
                </a:solidFill>
              </a:rPr>
              <a:t>training.Every</a:t>
            </a:r>
            <a:r>
              <a:rPr lang="en-US" dirty="0">
                <a:solidFill>
                  <a:schemeClr val="bg1"/>
                </a:solidFill>
              </a:rPr>
              <a:t> year 1000+ trainees enter the software industry by </a:t>
            </a:r>
            <a:r>
              <a:rPr lang="en-US" dirty="0" err="1">
                <a:solidFill>
                  <a:schemeClr val="bg1"/>
                </a:solidFill>
              </a:rPr>
              <a:t>Mecatredz</a:t>
            </a:r>
            <a:r>
              <a:rPr lang="en-US" dirty="0">
                <a:solidFill>
                  <a:schemeClr val="bg1"/>
                </a:solidFill>
              </a:rPr>
              <a:t> .Our company has been invited for the diploma and </a:t>
            </a:r>
            <a:r>
              <a:rPr lang="en-US" dirty="0" err="1">
                <a:solidFill>
                  <a:schemeClr val="bg1"/>
                </a:solidFill>
              </a:rPr>
              <a:t>B.Tech</a:t>
            </a:r>
            <a:r>
              <a:rPr lang="en-US" dirty="0">
                <a:solidFill>
                  <a:schemeClr val="bg1"/>
                </a:solidFill>
              </a:rPr>
              <a:t> internship by AICTE </a:t>
            </a:r>
            <a:r>
              <a:rPr lang="en-US" dirty="0" err="1">
                <a:solidFill>
                  <a:schemeClr val="bg1"/>
                </a:solidFill>
              </a:rPr>
              <a:t>Dehli</a:t>
            </a:r>
            <a:r>
              <a:rPr lang="en-US" dirty="0">
                <a:solidFill>
                  <a:schemeClr val="bg1"/>
                </a:solidFill>
              </a:rPr>
              <a:t> </a:t>
            </a:r>
            <a:r>
              <a:rPr lang="en-US" dirty="0" err="1">
                <a:solidFill>
                  <a:schemeClr val="bg1"/>
                </a:solidFill>
              </a:rPr>
              <a:t>himself.Our</a:t>
            </a:r>
            <a:r>
              <a:rPr lang="en-US" dirty="0">
                <a:solidFill>
                  <a:schemeClr val="bg1"/>
                </a:solidFill>
              </a:rPr>
              <a:t> company has also done good </a:t>
            </a:r>
            <a:r>
              <a:rPr lang="en-US" dirty="0" err="1">
                <a:solidFill>
                  <a:schemeClr val="bg1"/>
                </a:solidFill>
              </a:rPr>
              <a:t>work.We</a:t>
            </a:r>
            <a:r>
              <a:rPr lang="en-US" dirty="0">
                <a:solidFill>
                  <a:schemeClr val="bg1"/>
                </a:solidFill>
              </a:rPr>
              <a:t> provide diplomas and some </a:t>
            </a:r>
            <a:r>
              <a:rPr lang="en-US" dirty="0" err="1">
                <a:solidFill>
                  <a:schemeClr val="bg1"/>
                </a:solidFill>
              </a:rPr>
              <a:t>B.Tech</a:t>
            </a:r>
            <a:r>
              <a:rPr lang="en-US" dirty="0">
                <a:solidFill>
                  <a:schemeClr val="bg1"/>
                </a:solidFill>
              </a:rPr>
              <a:t> Colleges in free of cost workshops all over the U.P. Our company is an </a:t>
            </a:r>
            <a:r>
              <a:rPr lang="en-US" b="1" dirty="0">
                <a:solidFill>
                  <a:schemeClr val="bg1"/>
                </a:solidFill>
              </a:rPr>
              <a:t>ISO 9001:2015 </a:t>
            </a:r>
            <a:r>
              <a:rPr lang="en-US" b="1" dirty="0" smtClean="0">
                <a:solidFill>
                  <a:schemeClr val="bg1"/>
                </a:solidFill>
              </a:rPr>
              <a:t>Certified</a:t>
            </a:r>
            <a:r>
              <a:rPr lang="en-US" dirty="0">
                <a:solidFill>
                  <a:schemeClr val="bg1"/>
                </a:solidFill>
              </a:rPr>
              <a:t> for good productivity .</a:t>
            </a:r>
            <a:r>
              <a:rPr lang="en-US" altLang="ko-KR" dirty="0" smtClean="0">
                <a:solidFill>
                  <a:schemeClr val="bg1"/>
                </a:solidFill>
                <a:ea typeface="FZShuTi" pitchFamily="2" charset="-122"/>
                <a:cs typeface="Arial" pitchFamily="34" charset="0"/>
              </a:rPr>
              <a:t>.</a:t>
            </a:r>
            <a:endParaRPr lang="en-US" altLang="ko-KR" dirty="0">
              <a:solidFill>
                <a:schemeClr val="bg1"/>
              </a:solidFill>
              <a:cs typeface="Arial" pitchFamily="34" charset="0"/>
            </a:endParaRPr>
          </a:p>
        </p:txBody>
      </p:sp>
      <p:sp>
        <p:nvSpPr>
          <p:cNvPr id="6" name="TextBox 5">
            <a:extLst>
              <a:ext uri="{FF2B5EF4-FFF2-40B4-BE49-F238E27FC236}">
                <a16:creationId xmlns="" xmlns:a16="http://schemas.microsoft.com/office/drawing/2014/main" id="{95E3BD7D-EEC6-41FC-867D-95F2B71346B3}"/>
              </a:ext>
            </a:extLst>
          </p:cNvPr>
          <p:cNvSpPr txBox="1"/>
          <p:nvPr/>
        </p:nvSpPr>
        <p:spPr>
          <a:xfrm>
            <a:off x="6102987" y="858606"/>
            <a:ext cx="98110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9" name="TextBox 18">
            <a:extLst>
              <a:ext uri="{FF2B5EF4-FFF2-40B4-BE49-F238E27FC236}">
                <a16:creationId xmlns="" xmlns:a16="http://schemas.microsoft.com/office/drawing/2014/main" id="{042C12F7-AE9B-40D2-A6C4-2F1B6BC860EE}"/>
              </a:ext>
            </a:extLst>
          </p:cNvPr>
          <p:cNvSpPr txBox="1"/>
          <p:nvPr/>
        </p:nvSpPr>
        <p:spPr>
          <a:xfrm>
            <a:off x="1347536" y="624113"/>
            <a:ext cx="4548439" cy="1754326"/>
          </a:xfrm>
          <a:prstGeom prst="rect">
            <a:avLst/>
          </a:prstGeom>
          <a:noFill/>
        </p:spPr>
        <p:txBody>
          <a:bodyPr wrap="square" rtlCol="0" anchor="ctr">
            <a:spAutoFit/>
          </a:bodyPr>
          <a:lstStyle/>
          <a:p>
            <a:pPr algn="ctr"/>
            <a:r>
              <a:rPr lang="en-US" altLang="ko-KR" sz="5400" dirty="0" smtClean="0">
                <a:solidFill>
                  <a:schemeClr val="bg1"/>
                </a:solidFill>
                <a:latin typeface="+mj-lt"/>
                <a:cs typeface="Arial" pitchFamily="34" charset="0"/>
              </a:rPr>
              <a:t>ABOUT </a:t>
            </a:r>
          </a:p>
          <a:p>
            <a:pPr algn="ctr"/>
            <a:r>
              <a:rPr lang="en-US" altLang="ko-KR" sz="5400" dirty="0" smtClean="0">
                <a:solidFill>
                  <a:schemeClr val="bg1"/>
                </a:solidFill>
                <a:latin typeface="+mj-lt"/>
                <a:cs typeface="Arial" pitchFamily="34" charset="0"/>
              </a:rPr>
              <a:t>COMPANY</a:t>
            </a:r>
            <a:endParaRPr lang="en-US" altLang="ko-KR" sz="5400" dirty="0">
              <a:solidFill>
                <a:schemeClr val="bg1"/>
              </a:solidFill>
              <a:latin typeface="+mj-lt"/>
              <a:cs typeface="Arial"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4062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p:bldP spid="6"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E3EF9808-C6AD-4138-B7CA-F72ECE537A8C}"/>
              </a:ext>
            </a:extLst>
          </p:cNvPr>
          <p:cNvGrpSpPr/>
          <p:nvPr/>
        </p:nvGrpSpPr>
        <p:grpSpPr>
          <a:xfrm>
            <a:off x="587194" y="26267"/>
            <a:ext cx="1919497" cy="1224495"/>
            <a:chOff x="1569022" y="1657523"/>
            <a:chExt cx="5617573" cy="5088315"/>
          </a:xfrm>
        </p:grpSpPr>
        <p:sp>
          <p:nvSpPr>
            <p:cNvPr id="8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94"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317430" y="267952"/>
            <a:ext cx="10158946" cy="724247"/>
          </a:xfrm>
          <a:prstGeom prst="rect">
            <a:avLst/>
          </a:prstGeom>
        </p:spPr>
        <p:txBody>
          <a:bodyPr/>
          <a:lstStyle/>
          <a:p>
            <a:r>
              <a:rPr lang="en-US" sz="4400" dirty="0" smtClean="0"/>
              <a:t>Our Winter Training </a:t>
            </a:r>
            <a:r>
              <a:rPr lang="en-US" sz="4400" dirty="0"/>
              <a:t>Crowd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4" y="1276395"/>
            <a:ext cx="6470417" cy="245339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221" y="1276395"/>
            <a:ext cx="5739063" cy="24533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423" y="3729790"/>
            <a:ext cx="5795177" cy="297581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729790"/>
            <a:ext cx="6180220" cy="2975810"/>
          </a:xfrm>
          <a:prstGeom prst="rect">
            <a:avLst/>
          </a:prstGeom>
        </p:spPr>
      </p:pic>
    </p:spTree>
    <p:extLst>
      <p:ext uri="{BB962C8B-B14F-4D97-AF65-F5344CB8AC3E}">
        <p14:creationId xmlns:p14="http://schemas.microsoft.com/office/powerpoint/2010/main" val="74571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circle(in)">
                                      <p:cBhvr>
                                        <p:cTn id="13" dur="2000"/>
                                        <p:tgtEl>
                                          <p:spTgt spid="2">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par>
                                <p:cTn id="20" presetID="6"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4"/>
            <a:ext cx="12192000" cy="684348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00" y="326661"/>
            <a:ext cx="1363821" cy="1022866"/>
          </a:xfrm>
          <a:prstGeom prst="rect">
            <a:avLst/>
          </a:prstGeom>
        </p:spPr>
      </p:pic>
      <p:sp>
        <p:nvSpPr>
          <p:cNvPr id="6" name="TextBox 5"/>
          <p:cNvSpPr txBox="1"/>
          <p:nvPr/>
        </p:nvSpPr>
        <p:spPr>
          <a:xfrm>
            <a:off x="2235200" y="586026"/>
            <a:ext cx="9652000" cy="523220"/>
          </a:xfrm>
          <a:prstGeom prst="rect">
            <a:avLst/>
          </a:prstGeom>
          <a:noFill/>
        </p:spPr>
        <p:txBody>
          <a:bodyPr wrap="square" rtlCol="0">
            <a:spAutoFit/>
          </a:bodyPr>
          <a:lstStyle/>
          <a:p>
            <a:r>
              <a:rPr lang="en-US" sz="2800" b="1" dirty="0" smtClean="0">
                <a:solidFill>
                  <a:srgbClr val="00FF00"/>
                </a:solidFill>
              </a:rPr>
              <a:t>M</a:t>
            </a:r>
            <a:r>
              <a:rPr lang="en-US" sz="2800" b="1" dirty="0" smtClean="0"/>
              <a:t>ECATREDZ </a:t>
            </a:r>
            <a:r>
              <a:rPr lang="en-US" sz="2800" b="1" dirty="0" smtClean="0">
                <a:solidFill>
                  <a:srgbClr val="00FF00"/>
                </a:solidFill>
              </a:rPr>
              <a:t>T</a:t>
            </a:r>
            <a:r>
              <a:rPr lang="en-US" sz="2800" b="1" dirty="0" smtClean="0"/>
              <a:t>ECHNOLOGY PVT LTD LUCKNOW</a:t>
            </a:r>
            <a:endParaRPr lang="en-US" sz="2800" b="1" dirty="0"/>
          </a:p>
        </p:txBody>
      </p:sp>
      <p:sp>
        <p:nvSpPr>
          <p:cNvPr id="7" name="TextBox 6"/>
          <p:cNvSpPr txBox="1"/>
          <p:nvPr/>
        </p:nvSpPr>
        <p:spPr>
          <a:xfrm>
            <a:off x="7315201" y="152401"/>
            <a:ext cx="4271295" cy="307777"/>
          </a:xfrm>
          <a:prstGeom prst="rect">
            <a:avLst/>
          </a:prstGeom>
          <a:noFill/>
        </p:spPr>
        <p:txBody>
          <a:bodyPr wrap="square" rtlCol="0">
            <a:spAutoFit/>
          </a:bodyPr>
          <a:lstStyle/>
          <a:p>
            <a:r>
              <a:rPr lang="en-US" sz="1400" b="1" dirty="0" smtClean="0">
                <a:solidFill>
                  <a:srgbClr val="00B0F0"/>
                </a:solidFill>
              </a:rPr>
              <a:t>AN ISO 9001:2015 CERTIFIED COMPANY</a:t>
            </a:r>
            <a:endParaRPr lang="en-US" sz="1400" b="1" dirty="0">
              <a:solidFill>
                <a:srgbClr val="00B0F0"/>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335599"/>
            <a:ext cx="2438400" cy="246192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1" y="2335601"/>
            <a:ext cx="2387601" cy="2461925"/>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4237" y="2335600"/>
            <a:ext cx="2500963" cy="2461925"/>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5200" y="2335600"/>
            <a:ext cx="2438400" cy="2461925"/>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3600" y="2379141"/>
            <a:ext cx="2438400" cy="2461926"/>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5486400"/>
            <a:ext cx="587023" cy="990600"/>
          </a:xfrm>
          <a:prstGeom prst="rect">
            <a:avLst/>
          </a:prstGeom>
        </p:spPr>
      </p:pic>
      <p:sp>
        <p:nvSpPr>
          <p:cNvPr id="21" name="TextBox 20"/>
          <p:cNvSpPr txBox="1"/>
          <p:nvPr/>
        </p:nvSpPr>
        <p:spPr>
          <a:xfrm>
            <a:off x="2800934" y="1167826"/>
            <a:ext cx="6375463" cy="584775"/>
          </a:xfrm>
          <a:prstGeom prst="rect">
            <a:avLst/>
          </a:prstGeom>
          <a:noFill/>
        </p:spPr>
        <p:txBody>
          <a:bodyPr wrap="none" rtlCol="0">
            <a:spAutoFit/>
          </a:bodyPr>
          <a:lstStyle/>
          <a:p>
            <a:pPr algn="ctr"/>
            <a:r>
              <a:rPr lang="en-US" sz="3200" b="1" i="1" dirty="0" smtClean="0">
                <a:latin typeface="Monotype Corsiva" pitchFamily="66" charset="0"/>
              </a:rPr>
              <a:t>OUR </a:t>
            </a:r>
            <a:r>
              <a:rPr lang="en-US" sz="3200" b="1" i="1" dirty="0">
                <a:latin typeface="Monotype Corsiva" pitchFamily="66" charset="0"/>
              </a:rPr>
              <a:t> </a:t>
            </a:r>
            <a:r>
              <a:rPr lang="en-US" sz="3200" b="1" i="1" dirty="0" smtClean="0">
                <a:latin typeface="Monotype Corsiva" pitchFamily="66" charset="0"/>
              </a:rPr>
              <a:t>Session 2020-21 Placement Record </a:t>
            </a:r>
            <a:endParaRPr lang="en-US" sz="3200" b="1" i="1" dirty="0">
              <a:latin typeface="Monotype Corsiva" pitchFamily="66" charset="0"/>
            </a:endParaRPr>
          </a:p>
        </p:txBody>
      </p:sp>
      <p:sp>
        <p:nvSpPr>
          <p:cNvPr id="12" name="TextBox 11"/>
          <p:cNvSpPr txBox="1"/>
          <p:nvPr/>
        </p:nvSpPr>
        <p:spPr>
          <a:xfrm>
            <a:off x="304801" y="1730833"/>
            <a:ext cx="11684001" cy="369332"/>
          </a:xfrm>
          <a:prstGeom prst="rect">
            <a:avLst/>
          </a:prstGeom>
          <a:noFill/>
        </p:spPr>
        <p:txBody>
          <a:bodyPr wrap="square" rtlCol="0">
            <a:spAutoFit/>
          </a:bodyPr>
          <a:lstStyle/>
          <a:p>
            <a:endParaRPr lang="en-US" b="1" dirty="0">
              <a:latin typeface="Monotype Corsiva" pitchFamily="66" charset="0"/>
            </a:endParaRPr>
          </a:p>
        </p:txBody>
      </p:sp>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8" y="4414185"/>
            <a:ext cx="2436525" cy="2436526"/>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4832" y="4426864"/>
            <a:ext cx="2411168" cy="241116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92638" y="4412311"/>
            <a:ext cx="2522561" cy="2438400"/>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62885" y="4412311"/>
            <a:ext cx="2489199" cy="2438401"/>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55360" y="4418861"/>
            <a:ext cx="2431849" cy="2431850"/>
          </a:xfrm>
          <a:prstGeom prst="rect">
            <a:avLst/>
          </a:prstGeom>
        </p:spPr>
      </p:pic>
    </p:spTree>
    <p:extLst>
      <p:ext uri="{BB962C8B-B14F-4D97-AF65-F5344CB8AC3E}">
        <p14:creationId xmlns:p14="http://schemas.microsoft.com/office/powerpoint/2010/main" val="4240152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ircle(in)">
                                      <p:cBhvr>
                                        <p:cTn id="19" dur="2000"/>
                                        <p:tgtEl>
                                          <p:spTgt spid="14"/>
                                        </p:tgtEl>
                                      </p:cBhvr>
                                    </p:animEffect>
                                  </p:childTnLst>
                                </p:cTn>
                              </p:par>
                              <p:par>
                                <p:cTn id="20" presetID="6"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6"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ircle(in)">
                                      <p:cBhvr>
                                        <p:cTn id="25" dur="2000"/>
                                        <p:tgtEl>
                                          <p:spTgt spid="16"/>
                                        </p:tgtEl>
                                      </p:cBhvr>
                                    </p:animEffect>
                                  </p:childTnLst>
                                </p:cTn>
                              </p:par>
                              <p:par>
                                <p:cTn id="26" presetID="6" presetClass="entr" presetSubtype="16"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circle(in)">
                                      <p:cBhvr>
                                        <p:cTn id="28" dur="2000"/>
                                        <p:tgtEl>
                                          <p:spTgt spid="17"/>
                                        </p:tgtEl>
                                      </p:cBhvr>
                                    </p:animEffect>
                                  </p:childTnLst>
                                </p:cTn>
                              </p:par>
                              <p:par>
                                <p:cTn id="29" presetID="6"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circle(in)">
                                      <p:cBhvr>
                                        <p:cTn id="31" dur="2000"/>
                                        <p:tgtEl>
                                          <p:spTgt spid="20"/>
                                        </p:tgtEl>
                                      </p:cBhvr>
                                    </p:animEffect>
                                  </p:childTnLst>
                                </p:cTn>
                              </p:par>
                              <p:par>
                                <p:cTn id="32" presetID="6" presetClass="entr" presetSubtype="16"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circle(in)">
                                      <p:cBhvr>
                                        <p:cTn id="34" dur="2000"/>
                                        <p:tgtEl>
                                          <p:spTgt spid="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par>
                                <p:cTn id="38" presetID="6" presetClass="entr" presetSubtype="16" fill="hold" grpId="0" nodeType="withEffect" nodePh="1">
                                  <p:stCondLst>
                                    <p:cond delay="0"/>
                                  </p:stCondLst>
                                  <p:endCondLst>
                                    <p:cond evt="begin" delay="0">
                                      <p:tn val="38"/>
                                    </p:cond>
                                  </p:endCondLst>
                                  <p:childTnLst>
                                    <p:set>
                                      <p:cBhvr>
                                        <p:cTn id="39" dur="1" fill="hold">
                                          <p:stCondLst>
                                            <p:cond delay="0"/>
                                          </p:stCondLst>
                                        </p:cTn>
                                        <p:tgtEl>
                                          <p:spTgt spid="12"/>
                                        </p:tgtEl>
                                        <p:attrNameLst>
                                          <p:attrName>style.visibility</p:attrName>
                                        </p:attrNameLst>
                                      </p:cBhvr>
                                      <p:to>
                                        <p:strVal val="visible"/>
                                      </p:to>
                                    </p:set>
                                    <p:animEffect transition="in" filter="circle(in)">
                                      <p:cBhvr>
                                        <p:cTn id="40" dur="2000"/>
                                        <p:tgtEl>
                                          <p:spTgt spid="12"/>
                                        </p:tgtEl>
                                      </p:cBhvr>
                                    </p:animEffect>
                                  </p:childTnLst>
                                </p:cTn>
                              </p:par>
                              <p:par>
                                <p:cTn id="41" presetID="6" presetClass="entr" presetSubtype="16"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circle(in)">
                                      <p:cBhvr>
                                        <p:cTn id="43" dur="2000"/>
                                        <p:tgtEl>
                                          <p:spTgt spid="19"/>
                                        </p:tgtEl>
                                      </p:cBhvr>
                                    </p:animEffect>
                                  </p:childTnLst>
                                </p:cTn>
                              </p:par>
                              <p:par>
                                <p:cTn id="44" presetID="6" presetClass="entr" presetSubtype="16"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circle(in)">
                                      <p:cBhvr>
                                        <p:cTn id="46" dur="2000"/>
                                        <p:tgtEl>
                                          <p:spTgt spid="24"/>
                                        </p:tgtEl>
                                      </p:cBhvr>
                                    </p:animEffect>
                                  </p:childTnLst>
                                </p:cTn>
                              </p:par>
                              <p:par>
                                <p:cTn id="47" presetID="6" presetClass="entr" presetSubtype="16"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circle(in)">
                                      <p:cBhvr>
                                        <p:cTn id="49" dur="2000"/>
                                        <p:tgtEl>
                                          <p:spTgt spid="25"/>
                                        </p:tgtEl>
                                      </p:cBhvr>
                                    </p:animEffect>
                                  </p:childTnLst>
                                </p:cTn>
                              </p:par>
                              <p:par>
                                <p:cTn id="50" presetID="6" presetClass="entr" presetSubtype="16"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ircle(in)">
                                      <p:cBhvr>
                                        <p:cTn id="52" dur="2000"/>
                                        <p:tgtEl>
                                          <p:spTgt spid="26"/>
                                        </p:tgtEl>
                                      </p:cBhvr>
                                    </p:animEffect>
                                  </p:childTnLst>
                                </p:cTn>
                              </p:par>
                              <p:par>
                                <p:cTn id="53" presetID="6" presetClass="entr" presetSubtype="16"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circle(in)">
                                      <p:cBhvr>
                                        <p:cTn id="5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 name="Content Placeholder 2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3019" y="1600201"/>
            <a:ext cx="4525963"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8"/>
            <a:ext cx="12192000" cy="685800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2101745"/>
            <a:ext cx="2438399" cy="2644426"/>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2101745"/>
            <a:ext cx="2438401" cy="264442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6800" y="2101747"/>
            <a:ext cx="2438400" cy="2528310"/>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5201" y="2101747"/>
            <a:ext cx="2456545" cy="252831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1746" y="2101747"/>
            <a:ext cx="2420255" cy="252831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4215659"/>
            <a:ext cx="2438399" cy="2664109"/>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38401" y="4222913"/>
            <a:ext cx="2438400" cy="2656855"/>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2800" y="326661"/>
            <a:ext cx="1363821" cy="1022866"/>
          </a:xfrm>
          <a:prstGeom prst="rect">
            <a:avLst/>
          </a:prstGeom>
        </p:spPr>
      </p:pic>
      <p:sp>
        <p:nvSpPr>
          <p:cNvPr id="27" name="TextBox 26"/>
          <p:cNvSpPr txBox="1"/>
          <p:nvPr/>
        </p:nvSpPr>
        <p:spPr>
          <a:xfrm>
            <a:off x="2235200" y="586026"/>
            <a:ext cx="9652000" cy="523220"/>
          </a:xfrm>
          <a:prstGeom prst="rect">
            <a:avLst/>
          </a:prstGeom>
          <a:noFill/>
        </p:spPr>
        <p:txBody>
          <a:bodyPr wrap="square" rtlCol="0">
            <a:spAutoFit/>
          </a:bodyPr>
          <a:lstStyle/>
          <a:p>
            <a:r>
              <a:rPr lang="en-US" sz="2800" b="1" dirty="0" smtClean="0">
                <a:solidFill>
                  <a:srgbClr val="00FF00"/>
                </a:solidFill>
              </a:rPr>
              <a:t>M</a:t>
            </a:r>
            <a:r>
              <a:rPr lang="en-US" sz="2800" b="1" dirty="0" smtClean="0"/>
              <a:t>ECATREDZ </a:t>
            </a:r>
            <a:r>
              <a:rPr lang="en-US" sz="2800" b="1" dirty="0" smtClean="0">
                <a:solidFill>
                  <a:srgbClr val="00FF00"/>
                </a:solidFill>
              </a:rPr>
              <a:t>T</a:t>
            </a:r>
            <a:r>
              <a:rPr lang="en-US" sz="2800" b="1" dirty="0" smtClean="0"/>
              <a:t>ECHNOLOGY PVT LTD LUCKNOW</a:t>
            </a:r>
            <a:endParaRPr lang="en-US" sz="2800" b="1" dirty="0"/>
          </a:p>
        </p:txBody>
      </p:sp>
      <p:sp>
        <p:nvSpPr>
          <p:cNvPr id="28" name="TextBox 27"/>
          <p:cNvSpPr txBox="1"/>
          <p:nvPr/>
        </p:nvSpPr>
        <p:spPr>
          <a:xfrm>
            <a:off x="7315201" y="152401"/>
            <a:ext cx="4271295" cy="307777"/>
          </a:xfrm>
          <a:prstGeom prst="rect">
            <a:avLst/>
          </a:prstGeom>
          <a:noFill/>
        </p:spPr>
        <p:txBody>
          <a:bodyPr wrap="square" rtlCol="0">
            <a:spAutoFit/>
          </a:bodyPr>
          <a:lstStyle/>
          <a:p>
            <a:r>
              <a:rPr lang="en-US" sz="1400" b="1" dirty="0" smtClean="0">
                <a:solidFill>
                  <a:srgbClr val="00B0F0"/>
                </a:solidFill>
              </a:rPr>
              <a:t>AN ISO 9001:2015 CERTIFIED COMPANY</a:t>
            </a:r>
            <a:endParaRPr lang="en-US" sz="1400" b="1" dirty="0">
              <a:solidFill>
                <a:srgbClr val="00B0F0"/>
              </a:solidFill>
            </a:endParaRPr>
          </a:p>
        </p:txBody>
      </p:sp>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76800" y="4149116"/>
            <a:ext cx="2438401" cy="2708854"/>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15201" y="4170858"/>
            <a:ext cx="2456545" cy="2708910"/>
          </a:xfrm>
          <a:prstGeom prst="rect">
            <a:avLst/>
          </a:prstGeom>
        </p:spPr>
      </p:pic>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7621" y="4170858"/>
            <a:ext cx="2404380" cy="2698535"/>
          </a:xfrm>
          <a:prstGeom prst="rect">
            <a:avLst/>
          </a:prstGeom>
        </p:spPr>
      </p:pic>
      <p:sp>
        <p:nvSpPr>
          <p:cNvPr id="5" name="Rectangle 4"/>
          <p:cNvSpPr/>
          <p:nvPr/>
        </p:nvSpPr>
        <p:spPr>
          <a:xfrm>
            <a:off x="2346158" y="1321270"/>
            <a:ext cx="6340642" cy="523220"/>
          </a:xfrm>
          <a:prstGeom prst="rect">
            <a:avLst/>
          </a:prstGeom>
        </p:spPr>
        <p:txBody>
          <a:bodyPr wrap="square">
            <a:spAutoFit/>
          </a:bodyPr>
          <a:lstStyle/>
          <a:p>
            <a:pPr algn="ctr"/>
            <a:r>
              <a:rPr lang="en-US" sz="2800" b="1" i="1" dirty="0">
                <a:latin typeface="Monotype Corsiva" pitchFamily="66" charset="0"/>
              </a:rPr>
              <a:t>OUR  Session 2020-21 Placement Record </a:t>
            </a:r>
          </a:p>
        </p:txBody>
      </p:sp>
    </p:spTree>
    <p:extLst>
      <p:ext uri="{BB962C8B-B14F-4D97-AF65-F5344CB8AC3E}">
        <p14:creationId xmlns:p14="http://schemas.microsoft.com/office/powerpoint/2010/main" val="35360568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74638"/>
            <a:ext cx="10972800" cy="1143000"/>
          </a:xfrm>
        </p:spPr>
        <p:txBody>
          <a:bodyPr/>
          <a:lstStyle/>
          <a:p>
            <a:endParaRPr lang="en-US"/>
          </a:p>
        </p:txBody>
      </p:sp>
      <p:pic>
        <p:nvPicPr>
          <p:cNvPr id="21" name="Content Placeholder 2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3019" y="1600201"/>
            <a:ext cx="4525963" cy="4525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51322"/>
            <a:ext cx="2438400" cy="2590799"/>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0936" y="2351322"/>
            <a:ext cx="2544264" cy="259080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3600" y="2351322"/>
            <a:ext cx="2438400" cy="2590801"/>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40297" y="2351322"/>
            <a:ext cx="2413000" cy="2590800"/>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800" y="326661"/>
            <a:ext cx="1363821" cy="1022866"/>
          </a:xfrm>
          <a:prstGeom prst="rect">
            <a:avLst/>
          </a:prstGeom>
        </p:spPr>
      </p:pic>
      <p:sp>
        <p:nvSpPr>
          <p:cNvPr id="25" name="TextBox 24"/>
          <p:cNvSpPr txBox="1"/>
          <p:nvPr/>
        </p:nvSpPr>
        <p:spPr>
          <a:xfrm>
            <a:off x="2235200" y="586026"/>
            <a:ext cx="9652000" cy="523220"/>
          </a:xfrm>
          <a:prstGeom prst="rect">
            <a:avLst/>
          </a:prstGeom>
          <a:noFill/>
        </p:spPr>
        <p:txBody>
          <a:bodyPr wrap="square" rtlCol="0">
            <a:spAutoFit/>
          </a:bodyPr>
          <a:lstStyle/>
          <a:p>
            <a:r>
              <a:rPr lang="en-US" sz="2800" b="1" dirty="0" smtClean="0">
                <a:solidFill>
                  <a:srgbClr val="00FF00"/>
                </a:solidFill>
              </a:rPr>
              <a:t>M</a:t>
            </a:r>
            <a:r>
              <a:rPr lang="en-US" sz="2800" b="1" dirty="0" smtClean="0"/>
              <a:t>ECATREDZ </a:t>
            </a:r>
            <a:r>
              <a:rPr lang="en-US" sz="2800" b="1" dirty="0" smtClean="0">
                <a:solidFill>
                  <a:srgbClr val="00FF00"/>
                </a:solidFill>
              </a:rPr>
              <a:t>T</a:t>
            </a:r>
            <a:r>
              <a:rPr lang="en-US" sz="2800" b="1" dirty="0" smtClean="0"/>
              <a:t>ECHNOLOGY PVT LTD LUCKNOW</a:t>
            </a:r>
            <a:endParaRPr lang="en-US" sz="2800" b="1" dirty="0"/>
          </a:p>
        </p:txBody>
      </p:sp>
      <p:sp>
        <p:nvSpPr>
          <p:cNvPr id="26" name="TextBox 25"/>
          <p:cNvSpPr txBox="1"/>
          <p:nvPr/>
        </p:nvSpPr>
        <p:spPr>
          <a:xfrm>
            <a:off x="7315201" y="152401"/>
            <a:ext cx="4271295" cy="307777"/>
          </a:xfrm>
          <a:prstGeom prst="rect">
            <a:avLst/>
          </a:prstGeom>
          <a:noFill/>
        </p:spPr>
        <p:txBody>
          <a:bodyPr wrap="square" rtlCol="0">
            <a:spAutoFit/>
          </a:bodyPr>
          <a:lstStyle/>
          <a:p>
            <a:r>
              <a:rPr lang="en-US" sz="1400" b="1" dirty="0" smtClean="0">
                <a:solidFill>
                  <a:srgbClr val="00B0F0"/>
                </a:solidFill>
              </a:rPr>
              <a:t>AN ISO 9001:2015 CERTIFIED COMPANY</a:t>
            </a:r>
            <a:endParaRPr lang="en-US" sz="1400" b="1" dirty="0">
              <a:solidFill>
                <a:srgbClr val="00B0F0"/>
              </a:solidFill>
            </a:endParaRPr>
          </a:p>
        </p:txBody>
      </p:sp>
      <p:sp>
        <p:nvSpPr>
          <p:cNvPr id="30" name="TextBox 29"/>
          <p:cNvSpPr txBox="1"/>
          <p:nvPr/>
        </p:nvSpPr>
        <p:spPr>
          <a:xfrm>
            <a:off x="2862641" y="1124284"/>
            <a:ext cx="6252033" cy="584775"/>
          </a:xfrm>
          <a:prstGeom prst="rect">
            <a:avLst/>
          </a:prstGeom>
          <a:noFill/>
        </p:spPr>
        <p:txBody>
          <a:bodyPr wrap="none" rtlCol="0">
            <a:spAutoFit/>
          </a:bodyPr>
          <a:lstStyle/>
          <a:p>
            <a:pPr algn="ctr"/>
            <a:r>
              <a:rPr lang="en-US" sz="3200" b="1" i="1" dirty="0">
                <a:latin typeface="Monotype Corsiva" pitchFamily="66" charset="0"/>
              </a:rPr>
              <a:t>OUR  Session 2020-21 Placement Record </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2351323"/>
            <a:ext cx="2440297" cy="2590799"/>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44665" y="4492292"/>
            <a:ext cx="2438250" cy="2369308"/>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47795" y="4488944"/>
            <a:ext cx="2503137" cy="2372656"/>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09389" y="4484914"/>
            <a:ext cx="2514944" cy="2376686"/>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526" y="4484914"/>
            <a:ext cx="2425771" cy="2376686"/>
          </a:xfrm>
          <a:prstGeom prst="rect">
            <a:avLst/>
          </a:prstGeom>
        </p:spPr>
      </p:pic>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915" y="4492292"/>
            <a:ext cx="2409085" cy="2365708"/>
          </a:xfrm>
          <a:prstGeom prst="rect">
            <a:avLst/>
          </a:prstGeom>
        </p:spPr>
      </p:pic>
    </p:spTree>
    <p:extLst>
      <p:ext uri="{BB962C8B-B14F-4D97-AF65-F5344CB8AC3E}">
        <p14:creationId xmlns:p14="http://schemas.microsoft.com/office/powerpoint/2010/main" val="1364321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animEffect transition="in" filter="fade">
                                      <p:cBhvr>
                                        <p:cTn id="64" dur="500"/>
                                        <p:tgtEl>
                                          <p:spTgt spid="2"/>
                                        </p:tgtEl>
                                      </p:cBhvr>
                                    </p:animEffect>
                                  </p:childTnLst>
                                </p:cTn>
                              </p:par>
                              <p:par>
                                <p:cTn id="65" presetID="53" presetClass="entr" presetSubtype="16"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par>
                                <p:cTn id="70" presetID="53" presetClass="entr" presetSubtype="16"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p:cTn id="72" dur="500" fill="hold"/>
                                        <p:tgtEl>
                                          <p:spTgt spid="35"/>
                                        </p:tgtEl>
                                        <p:attrNameLst>
                                          <p:attrName>ppt_w</p:attrName>
                                        </p:attrNameLst>
                                      </p:cBhvr>
                                      <p:tavLst>
                                        <p:tav tm="0">
                                          <p:val>
                                            <p:fltVal val="0"/>
                                          </p:val>
                                        </p:tav>
                                        <p:tav tm="100000">
                                          <p:val>
                                            <p:strVal val="#ppt_w"/>
                                          </p:val>
                                        </p:tav>
                                      </p:tavLst>
                                    </p:anim>
                                    <p:anim calcmode="lin" valueType="num">
                                      <p:cBhvr>
                                        <p:cTn id="73" dur="500" fill="hold"/>
                                        <p:tgtEl>
                                          <p:spTgt spid="35"/>
                                        </p:tgtEl>
                                        <p:attrNameLst>
                                          <p:attrName>ppt_h</p:attrName>
                                        </p:attrNameLst>
                                      </p:cBhvr>
                                      <p:tavLst>
                                        <p:tav tm="0">
                                          <p:val>
                                            <p:fltVal val="0"/>
                                          </p:val>
                                        </p:tav>
                                        <p:tav tm="100000">
                                          <p:val>
                                            <p:strVal val="#ppt_h"/>
                                          </p:val>
                                        </p:tav>
                                      </p:tavLst>
                                    </p:anim>
                                    <p:animEffect transition="in" filter="fade">
                                      <p:cBhvr>
                                        <p:cTn id="74" dur="500"/>
                                        <p:tgtEl>
                                          <p:spTgt spid="35"/>
                                        </p:tgtEl>
                                      </p:cBhvr>
                                    </p:animEffect>
                                  </p:childTnLst>
                                </p:cTn>
                              </p:par>
                              <p:par>
                                <p:cTn id="75" presetID="53" presetClass="entr" presetSubtype="16"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Effect transition="in" filter="fade">
                                      <p:cBhvr>
                                        <p:cTn id="79" dur="500"/>
                                        <p:tgtEl>
                                          <p:spTgt spid="36"/>
                                        </p:tgtEl>
                                      </p:cBhvr>
                                    </p:animEffect>
                                  </p:childTnLst>
                                </p:cTn>
                              </p:par>
                              <p:par>
                                <p:cTn id="80" presetID="53" presetClass="entr" presetSubtype="16"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childTnLst>
                                </p:cTn>
                              </p:par>
                              <p:par>
                                <p:cTn id="85" presetID="53" presetClass="entr" presetSubtype="16"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Effect transition="in" filter="fade">
                                      <p:cBhvr>
                                        <p:cTn id="8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019" y="1600201"/>
            <a:ext cx="4525963" cy="45259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800" y="326661"/>
            <a:ext cx="1363821" cy="1022866"/>
          </a:xfrm>
          <a:prstGeom prst="rect">
            <a:avLst/>
          </a:prstGeom>
        </p:spPr>
      </p:pic>
      <p:sp>
        <p:nvSpPr>
          <p:cNvPr id="16" name="TextBox 15"/>
          <p:cNvSpPr txBox="1"/>
          <p:nvPr/>
        </p:nvSpPr>
        <p:spPr>
          <a:xfrm>
            <a:off x="2235200" y="586026"/>
            <a:ext cx="9652000" cy="523220"/>
          </a:xfrm>
          <a:prstGeom prst="rect">
            <a:avLst/>
          </a:prstGeom>
          <a:noFill/>
        </p:spPr>
        <p:txBody>
          <a:bodyPr wrap="square" rtlCol="0">
            <a:spAutoFit/>
          </a:bodyPr>
          <a:lstStyle/>
          <a:p>
            <a:r>
              <a:rPr lang="en-US" sz="2800" b="1" dirty="0" smtClean="0">
                <a:solidFill>
                  <a:srgbClr val="00FF00"/>
                </a:solidFill>
              </a:rPr>
              <a:t>M</a:t>
            </a:r>
            <a:r>
              <a:rPr lang="en-US" sz="2800" b="1" dirty="0" smtClean="0"/>
              <a:t>ECATREDZ  </a:t>
            </a:r>
            <a:r>
              <a:rPr lang="en-US" sz="2800" b="1" dirty="0" smtClean="0">
                <a:solidFill>
                  <a:srgbClr val="00FF00"/>
                </a:solidFill>
              </a:rPr>
              <a:t>T</a:t>
            </a:r>
            <a:r>
              <a:rPr lang="en-US" sz="2800" b="1" dirty="0" smtClean="0"/>
              <a:t>ECHNOLOGY PVT LTD LUCKNOW</a:t>
            </a:r>
            <a:endParaRPr lang="en-US" sz="2800" b="1" dirty="0"/>
          </a:p>
        </p:txBody>
      </p:sp>
      <p:sp>
        <p:nvSpPr>
          <p:cNvPr id="17" name="TextBox 16"/>
          <p:cNvSpPr txBox="1"/>
          <p:nvPr/>
        </p:nvSpPr>
        <p:spPr>
          <a:xfrm>
            <a:off x="7315201" y="152401"/>
            <a:ext cx="4271295" cy="307777"/>
          </a:xfrm>
          <a:prstGeom prst="rect">
            <a:avLst/>
          </a:prstGeom>
          <a:noFill/>
        </p:spPr>
        <p:txBody>
          <a:bodyPr wrap="square" rtlCol="0">
            <a:spAutoFit/>
          </a:bodyPr>
          <a:lstStyle/>
          <a:p>
            <a:r>
              <a:rPr lang="en-US" sz="1400" b="1" dirty="0" smtClean="0">
                <a:solidFill>
                  <a:srgbClr val="00B0F0"/>
                </a:solidFill>
              </a:rPr>
              <a:t>AN ISO 9001:2015 CERTIFIED COMPANY</a:t>
            </a:r>
            <a:endParaRPr lang="en-US" sz="1400" b="1" dirty="0">
              <a:solidFill>
                <a:srgbClr val="00B0F0"/>
              </a:solidFill>
            </a:endParaRPr>
          </a:p>
        </p:txBody>
      </p:sp>
      <p:sp>
        <p:nvSpPr>
          <p:cNvPr id="24" name="TextBox 23"/>
          <p:cNvSpPr txBox="1"/>
          <p:nvPr/>
        </p:nvSpPr>
        <p:spPr>
          <a:xfrm>
            <a:off x="2862641" y="1051714"/>
            <a:ext cx="6252033" cy="584775"/>
          </a:xfrm>
          <a:prstGeom prst="rect">
            <a:avLst/>
          </a:prstGeom>
          <a:noFill/>
        </p:spPr>
        <p:txBody>
          <a:bodyPr wrap="none" rtlCol="0">
            <a:spAutoFit/>
          </a:bodyPr>
          <a:lstStyle/>
          <a:p>
            <a:pPr algn="ctr"/>
            <a:r>
              <a:rPr lang="en-US" sz="3200" b="1" i="1" dirty="0">
                <a:latin typeface="Monotype Corsiva" pitchFamily="66" charset="0"/>
              </a:rPr>
              <a:t>OUR  Session 2020-21 Placement Record </a:t>
            </a:r>
          </a:p>
        </p:txBody>
      </p:sp>
      <p:sp>
        <p:nvSpPr>
          <p:cNvPr id="25" name="TextBox 24"/>
          <p:cNvSpPr txBox="1"/>
          <p:nvPr/>
        </p:nvSpPr>
        <p:spPr>
          <a:xfrm>
            <a:off x="304801" y="1716319"/>
            <a:ext cx="11684001" cy="369332"/>
          </a:xfrm>
          <a:prstGeom prst="rect">
            <a:avLst/>
          </a:prstGeom>
          <a:noFill/>
        </p:spPr>
        <p:txBody>
          <a:bodyPr wrap="square" rtlCol="0">
            <a:spAutoFit/>
          </a:bodyPr>
          <a:lstStyle/>
          <a:p>
            <a:endParaRPr lang="en-US" b="1" dirty="0">
              <a:latin typeface="Monotype Corsiva" pitchFamily="66" charset="0"/>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96" y="2304594"/>
            <a:ext cx="2510971" cy="2688321"/>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447041"/>
            <a:ext cx="2524322" cy="241096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6283" y="2304594"/>
            <a:ext cx="2325012" cy="2659293"/>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4322" y="2304594"/>
            <a:ext cx="2481961" cy="2659293"/>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1294" y="2258656"/>
            <a:ext cx="2523905" cy="2722139"/>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55200" y="2246538"/>
            <a:ext cx="2336800" cy="2717349"/>
          </a:xfrm>
          <a:prstGeom prst="rect">
            <a:avLst/>
          </a:prstGeom>
        </p:spPr>
      </p:pic>
    </p:spTree>
    <p:extLst>
      <p:ext uri="{BB962C8B-B14F-4D97-AF65-F5344CB8AC3E}">
        <p14:creationId xmlns:p14="http://schemas.microsoft.com/office/powerpoint/2010/main" val="2787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grpId="0" nodeType="withEffect" nodePh="1">
                                  <p:stCondLst>
                                    <p:cond delay="0"/>
                                  </p:stCondLst>
                                  <p:endCondLst>
                                    <p:cond evt="begin" delay="0">
                                      <p:tn val="41"/>
                                    </p:cond>
                                  </p:end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par>
                                <p:cTn id="47" presetID="3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1000" fill="hold"/>
                                        <p:tgtEl>
                                          <p:spTgt spid="2"/>
                                        </p:tgtEl>
                                        <p:attrNameLst>
                                          <p:attrName>ppt_w</p:attrName>
                                        </p:attrNameLst>
                                      </p:cBhvr>
                                      <p:tavLst>
                                        <p:tav tm="0">
                                          <p:val>
                                            <p:fltVal val="0"/>
                                          </p:val>
                                        </p:tav>
                                        <p:tav tm="100000">
                                          <p:val>
                                            <p:strVal val="#ppt_w"/>
                                          </p:val>
                                        </p:tav>
                                      </p:tavLst>
                                    </p:anim>
                                    <p:anim calcmode="lin" valueType="num">
                                      <p:cBhvr>
                                        <p:cTn id="50" dur="1000" fill="hold"/>
                                        <p:tgtEl>
                                          <p:spTgt spid="2"/>
                                        </p:tgtEl>
                                        <p:attrNameLst>
                                          <p:attrName>ppt_h</p:attrName>
                                        </p:attrNameLst>
                                      </p:cBhvr>
                                      <p:tavLst>
                                        <p:tav tm="0">
                                          <p:val>
                                            <p:fltVal val="0"/>
                                          </p:val>
                                        </p:tav>
                                        <p:tav tm="100000">
                                          <p:val>
                                            <p:strVal val="#ppt_h"/>
                                          </p:val>
                                        </p:tav>
                                      </p:tavLst>
                                    </p:anim>
                                    <p:anim calcmode="lin" valueType="num">
                                      <p:cBhvr>
                                        <p:cTn id="51" dur="1000" fill="hold"/>
                                        <p:tgtEl>
                                          <p:spTgt spid="2"/>
                                        </p:tgtEl>
                                        <p:attrNameLst>
                                          <p:attrName>style.rotation</p:attrName>
                                        </p:attrNameLst>
                                      </p:cBhvr>
                                      <p:tavLst>
                                        <p:tav tm="0">
                                          <p:val>
                                            <p:fltVal val="90"/>
                                          </p:val>
                                        </p:tav>
                                        <p:tav tm="100000">
                                          <p:val>
                                            <p:fltVal val="0"/>
                                          </p:val>
                                        </p:tav>
                                      </p:tavLst>
                                    </p:anim>
                                    <p:animEffect transition="in" filter="fade">
                                      <p:cBhvr>
                                        <p:cTn id="52" dur="1000"/>
                                        <p:tgtEl>
                                          <p:spTgt spid="2"/>
                                        </p:tgtEl>
                                      </p:cBhvr>
                                    </p:animEffect>
                                  </p:childTnLst>
                                </p:cTn>
                              </p:par>
                              <p:par>
                                <p:cTn id="53" presetID="3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1000" fill="hold"/>
                                        <p:tgtEl>
                                          <p:spTgt spid="3"/>
                                        </p:tgtEl>
                                        <p:attrNameLst>
                                          <p:attrName>ppt_w</p:attrName>
                                        </p:attrNameLst>
                                      </p:cBhvr>
                                      <p:tavLst>
                                        <p:tav tm="0">
                                          <p:val>
                                            <p:fltVal val="0"/>
                                          </p:val>
                                        </p:tav>
                                        <p:tav tm="100000">
                                          <p:val>
                                            <p:strVal val="#ppt_w"/>
                                          </p:val>
                                        </p:tav>
                                      </p:tavLst>
                                    </p:anim>
                                    <p:anim calcmode="lin" valueType="num">
                                      <p:cBhvr>
                                        <p:cTn id="56" dur="1000" fill="hold"/>
                                        <p:tgtEl>
                                          <p:spTgt spid="3"/>
                                        </p:tgtEl>
                                        <p:attrNameLst>
                                          <p:attrName>ppt_h</p:attrName>
                                        </p:attrNameLst>
                                      </p:cBhvr>
                                      <p:tavLst>
                                        <p:tav tm="0">
                                          <p:val>
                                            <p:fltVal val="0"/>
                                          </p:val>
                                        </p:tav>
                                        <p:tav tm="100000">
                                          <p:val>
                                            <p:strVal val="#ppt_h"/>
                                          </p:val>
                                        </p:tav>
                                      </p:tavLst>
                                    </p:anim>
                                    <p:anim calcmode="lin" valueType="num">
                                      <p:cBhvr>
                                        <p:cTn id="57" dur="1000" fill="hold"/>
                                        <p:tgtEl>
                                          <p:spTgt spid="3"/>
                                        </p:tgtEl>
                                        <p:attrNameLst>
                                          <p:attrName>style.rotation</p:attrName>
                                        </p:attrNameLst>
                                      </p:cBhvr>
                                      <p:tavLst>
                                        <p:tav tm="0">
                                          <p:val>
                                            <p:fltVal val="90"/>
                                          </p:val>
                                        </p:tav>
                                        <p:tav tm="100000">
                                          <p:val>
                                            <p:fltVal val="0"/>
                                          </p:val>
                                        </p:tav>
                                      </p:tavLst>
                                    </p:anim>
                                    <p:animEffect transition="in" filter="fade">
                                      <p:cBhvr>
                                        <p:cTn id="58" dur="1000"/>
                                        <p:tgtEl>
                                          <p:spTgt spid="3"/>
                                        </p:tgtEl>
                                      </p:cBhvr>
                                    </p:animEffect>
                                  </p:childTnLst>
                                </p:cTn>
                              </p:par>
                              <p:par>
                                <p:cTn id="59" presetID="31"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1000" fill="hold"/>
                                        <p:tgtEl>
                                          <p:spTgt spid="6"/>
                                        </p:tgtEl>
                                        <p:attrNameLst>
                                          <p:attrName>ppt_w</p:attrName>
                                        </p:attrNameLst>
                                      </p:cBhvr>
                                      <p:tavLst>
                                        <p:tav tm="0">
                                          <p:val>
                                            <p:fltVal val="0"/>
                                          </p:val>
                                        </p:tav>
                                        <p:tav tm="100000">
                                          <p:val>
                                            <p:strVal val="#ppt_w"/>
                                          </p:val>
                                        </p:tav>
                                      </p:tavLst>
                                    </p:anim>
                                    <p:anim calcmode="lin" valueType="num">
                                      <p:cBhvr>
                                        <p:cTn id="62" dur="1000" fill="hold"/>
                                        <p:tgtEl>
                                          <p:spTgt spid="6"/>
                                        </p:tgtEl>
                                        <p:attrNameLst>
                                          <p:attrName>ppt_h</p:attrName>
                                        </p:attrNameLst>
                                      </p:cBhvr>
                                      <p:tavLst>
                                        <p:tav tm="0">
                                          <p:val>
                                            <p:fltVal val="0"/>
                                          </p:val>
                                        </p:tav>
                                        <p:tav tm="100000">
                                          <p:val>
                                            <p:strVal val="#ppt_h"/>
                                          </p:val>
                                        </p:tav>
                                      </p:tavLst>
                                    </p:anim>
                                    <p:anim calcmode="lin" valueType="num">
                                      <p:cBhvr>
                                        <p:cTn id="63" dur="1000" fill="hold"/>
                                        <p:tgtEl>
                                          <p:spTgt spid="6"/>
                                        </p:tgtEl>
                                        <p:attrNameLst>
                                          <p:attrName>style.rotation</p:attrName>
                                        </p:attrNameLst>
                                      </p:cBhvr>
                                      <p:tavLst>
                                        <p:tav tm="0">
                                          <p:val>
                                            <p:fltVal val="90"/>
                                          </p:val>
                                        </p:tav>
                                        <p:tav tm="100000">
                                          <p:val>
                                            <p:fltVal val="0"/>
                                          </p:val>
                                        </p:tav>
                                      </p:tavLst>
                                    </p:anim>
                                    <p:animEffect transition="in" filter="fade">
                                      <p:cBhvr>
                                        <p:cTn id="64" dur="1000"/>
                                        <p:tgtEl>
                                          <p:spTgt spid="6"/>
                                        </p:tgtEl>
                                      </p:cBhvr>
                                    </p:animEffect>
                                  </p:childTnLst>
                                </p:cTn>
                              </p:par>
                              <p:par>
                                <p:cTn id="65" presetID="31"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1000" fill="hold"/>
                                        <p:tgtEl>
                                          <p:spTgt spid="7"/>
                                        </p:tgtEl>
                                        <p:attrNameLst>
                                          <p:attrName>ppt_w</p:attrName>
                                        </p:attrNameLst>
                                      </p:cBhvr>
                                      <p:tavLst>
                                        <p:tav tm="0">
                                          <p:val>
                                            <p:fltVal val="0"/>
                                          </p:val>
                                        </p:tav>
                                        <p:tav tm="100000">
                                          <p:val>
                                            <p:strVal val="#ppt_w"/>
                                          </p:val>
                                        </p:tav>
                                      </p:tavLst>
                                    </p:anim>
                                    <p:anim calcmode="lin" valueType="num">
                                      <p:cBhvr>
                                        <p:cTn id="68" dur="1000" fill="hold"/>
                                        <p:tgtEl>
                                          <p:spTgt spid="7"/>
                                        </p:tgtEl>
                                        <p:attrNameLst>
                                          <p:attrName>ppt_h</p:attrName>
                                        </p:attrNameLst>
                                      </p:cBhvr>
                                      <p:tavLst>
                                        <p:tav tm="0">
                                          <p:val>
                                            <p:fltVal val="0"/>
                                          </p:val>
                                        </p:tav>
                                        <p:tav tm="100000">
                                          <p:val>
                                            <p:strVal val="#ppt_h"/>
                                          </p:val>
                                        </p:tav>
                                      </p:tavLst>
                                    </p:anim>
                                    <p:anim calcmode="lin" valueType="num">
                                      <p:cBhvr>
                                        <p:cTn id="69" dur="1000" fill="hold"/>
                                        <p:tgtEl>
                                          <p:spTgt spid="7"/>
                                        </p:tgtEl>
                                        <p:attrNameLst>
                                          <p:attrName>style.rotation</p:attrName>
                                        </p:attrNameLst>
                                      </p:cBhvr>
                                      <p:tavLst>
                                        <p:tav tm="0">
                                          <p:val>
                                            <p:fltVal val="90"/>
                                          </p:val>
                                        </p:tav>
                                        <p:tav tm="100000">
                                          <p:val>
                                            <p:fltVal val="0"/>
                                          </p:val>
                                        </p:tav>
                                      </p:tavLst>
                                    </p:anim>
                                    <p:animEffect transition="in" filter="fade">
                                      <p:cBhvr>
                                        <p:cTn id="70" dur="1000"/>
                                        <p:tgtEl>
                                          <p:spTgt spid="7"/>
                                        </p:tgtEl>
                                      </p:cBhvr>
                                    </p:animEffect>
                                  </p:childTnLst>
                                </p:cTn>
                              </p:par>
                              <p:par>
                                <p:cTn id="71" presetID="31"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1000" fill="hold"/>
                                        <p:tgtEl>
                                          <p:spTgt spid="8"/>
                                        </p:tgtEl>
                                        <p:attrNameLst>
                                          <p:attrName>ppt_w</p:attrName>
                                        </p:attrNameLst>
                                      </p:cBhvr>
                                      <p:tavLst>
                                        <p:tav tm="0">
                                          <p:val>
                                            <p:fltVal val="0"/>
                                          </p:val>
                                        </p:tav>
                                        <p:tav tm="100000">
                                          <p:val>
                                            <p:strVal val="#ppt_w"/>
                                          </p:val>
                                        </p:tav>
                                      </p:tavLst>
                                    </p:anim>
                                    <p:anim calcmode="lin" valueType="num">
                                      <p:cBhvr>
                                        <p:cTn id="74" dur="1000" fill="hold"/>
                                        <p:tgtEl>
                                          <p:spTgt spid="8"/>
                                        </p:tgtEl>
                                        <p:attrNameLst>
                                          <p:attrName>ppt_h</p:attrName>
                                        </p:attrNameLst>
                                      </p:cBhvr>
                                      <p:tavLst>
                                        <p:tav tm="0">
                                          <p:val>
                                            <p:fltVal val="0"/>
                                          </p:val>
                                        </p:tav>
                                        <p:tav tm="100000">
                                          <p:val>
                                            <p:strVal val="#ppt_h"/>
                                          </p:val>
                                        </p:tav>
                                      </p:tavLst>
                                    </p:anim>
                                    <p:anim calcmode="lin" valueType="num">
                                      <p:cBhvr>
                                        <p:cTn id="75" dur="1000" fill="hold"/>
                                        <p:tgtEl>
                                          <p:spTgt spid="8"/>
                                        </p:tgtEl>
                                        <p:attrNameLst>
                                          <p:attrName>style.rotation</p:attrName>
                                        </p:attrNameLst>
                                      </p:cBhvr>
                                      <p:tavLst>
                                        <p:tav tm="0">
                                          <p:val>
                                            <p:fltVal val="90"/>
                                          </p:val>
                                        </p:tav>
                                        <p:tav tm="100000">
                                          <p:val>
                                            <p:fltVal val="0"/>
                                          </p:val>
                                        </p:tav>
                                      </p:tavLst>
                                    </p:anim>
                                    <p:animEffect transition="in" filter="fade">
                                      <p:cBhvr>
                                        <p:cTn id="76" dur="1000"/>
                                        <p:tgtEl>
                                          <p:spTgt spid="8"/>
                                        </p:tgtEl>
                                      </p:cBhvr>
                                    </p:animEffect>
                                  </p:childTnLst>
                                </p:cTn>
                              </p:par>
                              <p:par>
                                <p:cTn id="77" presetID="31" presetClass="entr" presetSubtype="0" fill="hold"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1000" fill="hold"/>
                                        <p:tgtEl>
                                          <p:spTgt spid="9"/>
                                        </p:tgtEl>
                                        <p:attrNameLst>
                                          <p:attrName>ppt_w</p:attrName>
                                        </p:attrNameLst>
                                      </p:cBhvr>
                                      <p:tavLst>
                                        <p:tav tm="0">
                                          <p:val>
                                            <p:fltVal val="0"/>
                                          </p:val>
                                        </p:tav>
                                        <p:tav tm="100000">
                                          <p:val>
                                            <p:strVal val="#ppt_w"/>
                                          </p:val>
                                        </p:tav>
                                      </p:tavLst>
                                    </p:anim>
                                    <p:anim calcmode="lin" valueType="num">
                                      <p:cBhvr>
                                        <p:cTn id="80" dur="1000" fill="hold"/>
                                        <p:tgtEl>
                                          <p:spTgt spid="9"/>
                                        </p:tgtEl>
                                        <p:attrNameLst>
                                          <p:attrName>ppt_h</p:attrName>
                                        </p:attrNameLst>
                                      </p:cBhvr>
                                      <p:tavLst>
                                        <p:tav tm="0">
                                          <p:val>
                                            <p:fltVal val="0"/>
                                          </p:val>
                                        </p:tav>
                                        <p:tav tm="100000">
                                          <p:val>
                                            <p:strVal val="#ppt_h"/>
                                          </p:val>
                                        </p:tav>
                                      </p:tavLst>
                                    </p:anim>
                                    <p:anim calcmode="lin" valueType="num">
                                      <p:cBhvr>
                                        <p:cTn id="81" dur="1000" fill="hold"/>
                                        <p:tgtEl>
                                          <p:spTgt spid="9"/>
                                        </p:tgtEl>
                                        <p:attrNameLst>
                                          <p:attrName>style.rotation</p:attrName>
                                        </p:attrNameLst>
                                      </p:cBhvr>
                                      <p:tavLst>
                                        <p:tav tm="0">
                                          <p:val>
                                            <p:fltVal val="90"/>
                                          </p:val>
                                        </p:tav>
                                        <p:tav tm="100000">
                                          <p:val>
                                            <p:fltVal val="0"/>
                                          </p:val>
                                        </p:tav>
                                      </p:tavLst>
                                    </p:anim>
                                    <p:animEffect transition="in" filter="fade">
                                      <p:cBhvr>
                                        <p:cTn id="8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D95EDA5-062F-4B22-87D2-BADB8B007B29}"/>
              </a:ext>
            </a:extLst>
          </p:cNvPr>
          <p:cNvSpPr>
            <a:spLocks noGrp="1"/>
          </p:cNvSpPr>
          <p:nvPr>
            <p:ph type="body" sz="quarter" idx="10"/>
          </p:nvPr>
        </p:nvSpPr>
        <p:spPr>
          <a:xfrm>
            <a:off x="827105" y="400472"/>
            <a:ext cx="11573197" cy="724247"/>
          </a:xfrm>
        </p:spPr>
        <p:txBody>
          <a:bodyPr/>
          <a:lstStyle/>
          <a:p>
            <a:r>
              <a:rPr lang="en-US" dirty="0">
                <a:solidFill>
                  <a:schemeClr val="tx1"/>
                </a:solidFill>
              </a:rPr>
              <a:t>Our </a:t>
            </a:r>
            <a:r>
              <a:rPr lang="en-US" dirty="0" smtClean="0">
                <a:solidFill>
                  <a:schemeClr val="tx1"/>
                </a:solidFill>
              </a:rPr>
              <a:t>Placement Record 2019</a:t>
            </a:r>
            <a:endParaRPr lang="en-US" dirty="0">
              <a:solidFill>
                <a:schemeClr val="tx1"/>
              </a:solidFill>
            </a:endParaRPr>
          </a:p>
        </p:txBody>
      </p:sp>
      <p:sp>
        <p:nvSpPr>
          <p:cNvPr id="32" name="Content Placeholder 4">
            <a:extLst>
              <a:ext uri="{FF2B5EF4-FFF2-40B4-BE49-F238E27FC236}">
                <a16:creationId xmlns="" xmlns:a16="http://schemas.microsoft.com/office/drawing/2014/main" id="{029AF10C-8AB1-4293-9819-F566471FCC27}"/>
              </a:ext>
            </a:extLst>
          </p:cNvPr>
          <p:cNvSpPr txBox="1">
            <a:spLocks/>
          </p:cNvSpPr>
          <p:nvPr/>
        </p:nvSpPr>
        <p:spPr>
          <a:xfrm>
            <a:off x="1034596" y="4943920"/>
            <a:ext cx="2499912" cy="280794"/>
          </a:xfrm>
          <a:prstGeom prst="rect">
            <a:avLst/>
          </a:prstGeom>
          <a:noFill/>
        </p:spPr>
        <p:txBody>
          <a:bodyPr anchor="ctr"/>
          <a:lstStyle>
            <a:lvl1pPr marL="0" indent="0" algn="ctr" defTabSz="914400" rtl="0" eaLnBrk="1" latinLnBrk="1" hangingPunct="1">
              <a:spcBef>
                <a:spcPct val="20000"/>
              </a:spcBef>
              <a:buFont typeface="Arial" pitchFamily="34" charset="0"/>
              <a:buNone/>
              <a:defRPr sz="12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ko-KR" dirty="0"/>
              <a:t>DIRECTOR</a:t>
            </a:r>
            <a:endParaRPr lang="ko-KR" altLang="en-US" dirty="0"/>
          </a:p>
        </p:txBody>
      </p:sp>
      <p:sp>
        <p:nvSpPr>
          <p:cNvPr id="33" name="TextBox 32">
            <a:extLst>
              <a:ext uri="{FF2B5EF4-FFF2-40B4-BE49-F238E27FC236}">
                <a16:creationId xmlns="" xmlns:a16="http://schemas.microsoft.com/office/drawing/2014/main" id="{D07D6167-04AD-4380-8845-26E40C78215C}"/>
              </a:ext>
            </a:extLst>
          </p:cNvPr>
          <p:cNvSpPr txBox="1"/>
          <p:nvPr/>
        </p:nvSpPr>
        <p:spPr>
          <a:xfrm>
            <a:off x="1740876" y="5475496"/>
            <a:ext cx="1869593" cy="461665"/>
          </a:xfrm>
          <a:prstGeom prst="rect">
            <a:avLst/>
          </a:prstGeom>
          <a:noFill/>
        </p:spPr>
        <p:txBody>
          <a:bodyPr wrap="square" rtlCol="0">
            <a:spAutoFit/>
          </a:bodyPr>
          <a:lstStyle/>
          <a:p>
            <a:pPr algn="r"/>
            <a:r>
              <a:rPr lang="en-US" altLang="ko-KR" sz="1200" dirty="0">
                <a:solidFill>
                  <a:schemeClr val="bg1"/>
                </a:solidFill>
              </a:rPr>
              <a:t>Easy to change colors, photos and Text.</a:t>
            </a:r>
            <a:r>
              <a:rPr lang="ko-KR" altLang="en-US" sz="1200" dirty="0">
                <a:solidFill>
                  <a:schemeClr val="bg1"/>
                </a:solidFill>
              </a:rPr>
              <a:t> </a:t>
            </a:r>
            <a:endParaRPr lang="ko-KR" altLang="en-US" sz="1200" dirty="0">
              <a:solidFill>
                <a:schemeClr val="bg1"/>
              </a:solidFill>
              <a:cs typeface="Arial"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82" y="1541279"/>
            <a:ext cx="4105689" cy="53167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471" y="1541278"/>
            <a:ext cx="3933411" cy="531672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882" y="1541279"/>
            <a:ext cx="4137118" cy="5316720"/>
          </a:xfrm>
          <a:prstGeom prst="rect">
            <a:avLst/>
          </a:prstGeom>
        </p:spPr>
      </p:pic>
      <p:grpSp>
        <p:nvGrpSpPr>
          <p:cNvPr id="26" name="Group 25">
            <a:extLst>
              <a:ext uri="{FF2B5EF4-FFF2-40B4-BE49-F238E27FC236}">
                <a16:creationId xmlns="" xmlns:a16="http://schemas.microsoft.com/office/drawing/2014/main" id="{E3EF9808-C6AD-4138-B7CA-F72ECE537A8C}"/>
              </a:ext>
            </a:extLst>
          </p:cNvPr>
          <p:cNvGrpSpPr/>
          <p:nvPr/>
        </p:nvGrpSpPr>
        <p:grpSpPr>
          <a:xfrm>
            <a:off x="335406" y="26267"/>
            <a:ext cx="1919497" cy="1224495"/>
            <a:chOff x="1569022" y="1657523"/>
            <a:chExt cx="5617573" cy="5088315"/>
          </a:xfrm>
        </p:grpSpPr>
        <p:sp>
          <p:nvSpPr>
            <p:cNvPr id="27"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28"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29"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30"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34"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35"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36"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37"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38"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39"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40"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41"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42"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43"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44"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45"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0000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arn(inVertical)">
                                      <p:cBhvr>
                                        <p:cTn id="10" dur="500"/>
                                        <p:tgtEl>
                                          <p:spTgt spid="5">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16" presetClass="entr" presetSubtype="2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5" grpId="0" build="p"/>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 Same Side Corner Rectangle 11">
            <a:extLst>
              <a:ext uri="{FF2B5EF4-FFF2-40B4-BE49-F238E27FC236}">
                <a16:creationId xmlns="" xmlns:a16="http://schemas.microsoft.com/office/drawing/2014/main" id="{67163DA5-F877-4786-A370-82C0614B4B20}"/>
              </a:ext>
            </a:extLst>
          </p:cNvPr>
          <p:cNvSpPr/>
          <p:nvPr/>
        </p:nvSpPr>
        <p:spPr>
          <a:xfrm rot="9900000">
            <a:off x="4657604" y="4875098"/>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 xmlns:a16="http://schemas.microsoft.com/office/drawing/2014/main" id="{615BFA87-4272-4FC4-B608-25BEE57B727D}"/>
              </a:ext>
            </a:extLst>
          </p:cNvPr>
          <p:cNvSpPr>
            <a:spLocks noChangeAspect="1"/>
          </p:cNvSpPr>
          <p:nvPr/>
        </p:nvSpPr>
        <p:spPr>
          <a:xfrm>
            <a:off x="7225920" y="2126403"/>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 xmlns:a16="http://schemas.microsoft.com/office/drawing/2014/main" id="{25B93791-7D1F-45A5-BE85-D72735BA928C}"/>
              </a:ext>
            </a:extLst>
          </p:cNvPr>
          <p:cNvSpPr>
            <a:spLocks noChangeAspect="1"/>
          </p:cNvSpPr>
          <p:nvPr/>
        </p:nvSpPr>
        <p:spPr>
          <a:xfrm rot="2648398">
            <a:off x="4706110" y="218162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3" name="Oval 7">
            <a:extLst>
              <a:ext uri="{FF2B5EF4-FFF2-40B4-BE49-F238E27FC236}">
                <a16:creationId xmlns="" xmlns:a16="http://schemas.microsoft.com/office/drawing/2014/main" id="{62428D5C-430B-4802-90BB-8D74E3D8B7BD}"/>
              </a:ext>
            </a:extLst>
          </p:cNvPr>
          <p:cNvSpPr/>
          <p:nvPr/>
        </p:nvSpPr>
        <p:spPr>
          <a:xfrm>
            <a:off x="7262428" y="4871090"/>
            <a:ext cx="423269" cy="4232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43">
            <a:extLst>
              <a:ext uri="{FF2B5EF4-FFF2-40B4-BE49-F238E27FC236}">
                <a16:creationId xmlns="" xmlns:a16="http://schemas.microsoft.com/office/drawing/2014/main" id="{48B9B5ED-AF5B-4EEE-AD74-68DADAC85B6E}"/>
              </a:ext>
            </a:extLst>
          </p:cNvPr>
          <p:cNvSpPr txBox="1"/>
          <p:nvPr/>
        </p:nvSpPr>
        <p:spPr>
          <a:xfrm rot="18900000">
            <a:off x="6294950" y="2825839"/>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5" name="TextBox 44">
            <a:extLst>
              <a:ext uri="{FF2B5EF4-FFF2-40B4-BE49-F238E27FC236}">
                <a16:creationId xmlns="" xmlns:a16="http://schemas.microsoft.com/office/drawing/2014/main" id="{49B5DA67-B904-4B7B-B89F-544B1B233DCB}"/>
              </a:ext>
            </a:extLst>
          </p:cNvPr>
          <p:cNvSpPr txBox="1"/>
          <p:nvPr/>
        </p:nvSpPr>
        <p:spPr>
          <a:xfrm rot="2700000">
            <a:off x="4753472" y="2745558"/>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6" name="TextBox 45">
            <a:extLst>
              <a:ext uri="{FF2B5EF4-FFF2-40B4-BE49-F238E27FC236}">
                <a16:creationId xmlns="" xmlns:a16="http://schemas.microsoft.com/office/drawing/2014/main" id="{BC701505-A358-48B3-9E73-A2ECEFDBDD6F}"/>
              </a:ext>
            </a:extLst>
          </p:cNvPr>
          <p:cNvSpPr txBox="1"/>
          <p:nvPr/>
        </p:nvSpPr>
        <p:spPr>
          <a:xfrm rot="18900000">
            <a:off x="4810887" y="4330610"/>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7" name="TextBox 46">
            <a:extLst>
              <a:ext uri="{FF2B5EF4-FFF2-40B4-BE49-F238E27FC236}">
                <a16:creationId xmlns="" xmlns:a16="http://schemas.microsoft.com/office/drawing/2014/main" id="{55CC7DBC-441F-4D3A-982E-17C1F6870F1E}"/>
              </a:ext>
            </a:extLst>
          </p:cNvPr>
          <p:cNvSpPr txBox="1"/>
          <p:nvPr/>
        </p:nvSpPr>
        <p:spPr>
          <a:xfrm rot="2700000">
            <a:off x="6356181" y="4314011"/>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2" y="-2366"/>
            <a:ext cx="3916994" cy="35965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896" y="-2366"/>
            <a:ext cx="4455215" cy="359414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1111" y="39881"/>
            <a:ext cx="3800889" cy="355426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502760"/>
            <a:ext cx="3935895" cy="335524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895" y="3556590"/>
            <a:ext cx="4455215" cy="3301410"/>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8344" y="3594148"/>
            <a:ext cx="3893655" cy="326385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9013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heel(1)">
                                      <p:cBhvr>
                                        <p:cTn id="10" dur="2000"/>
                                        <p:tgtEl>
                                          <p:spTgt spid="4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heel(1)">
                                      <p:cBhvr>
                                        <p:cTn id="13" dur="2000"/>
                                        <p:tgtEl>
                                          <p:spTgt spid="4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heel(1)">
                                      <p:cBhvr>
                                        <p:cTn id="16" dur="2000"/>
                                        <p:tgtEl>
                                          <p:spTgt spid="4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heel(1)">
                                      <p:cBhvr>
                                        <p:cTn id="19" dur="2000"/>
                                        <p:tgtEl>
                                          <p:spTgt spid="4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heel(1)">
                                      <p:cBhvr>
                                        <p:cTn id="22" dur="2000"/>
                                        <p:tgtEl>
                                          <p:spTgt spid="4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heel(1)">
                                      <p:cBhvr>
                                        <p:cTn id="25" dur="2000"/>
                                        <p:tgtEl>
                                          <p:spTgt spid="4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heel(1)">
                                      <p:cBhvr>
                                        <p:cTn id="28" dur="2000"/>
                                        <p:tgtEl>
                                          <p:spTgt spid="46"/>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heel(1)">
                                      <p:cBhvr>
                                        <p:cTn id="31" dur="2000"/>
                                        <p:tgtEl>
                                          <p:spTgt spid="47"/>
                                        </p:tgtEl>
                                      </p:cBhvr>
                                    </p:animEffect>
                                  </p:childTnLst>
                                </p:cTn>
                              </p:par>
                              <p:par>
                                <p:cTn id="32" presetID="21" presetClass="entr" presetSubtype="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heel(1)">
                                      <p:cBhvr>
                                        <p:cTn id="34" dur="2000"/>
                                        <p:tgtEl>
                                          <p:spTgt spid="4"/>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par>
                                <p:cTn id="38" presetID="21" presetClass="entr" presetSubtype="1"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heel(1)">
                                      <p:cBhvr>
                                        <p:cTn id="40" dur="2000"/>
                                        <p:tgtEl>
                                          <p:spTgt spid="6"/>
                                        </p:tgtEl>
                                      </p:cBhvr>
                                    </p:animEffect>
                                  </p:childTnLst>
                                </p:cTn>
                              </p:par>
                              <p:par>
                                <p:cTn id="41" presetID="21" presetClass="entr" presetSubtype="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heel(1)">
                                      <p:cBhvr>
                                        <p:cTn id="43" dur="2000"/>
                                        <p:tgtEl>
                                          <p:spTgt spid="7"/>
                                        </p:tgtEl>
                                      </p:cBhvr>
                                    </p:animEffect>
                                  </p:childTnLst>
                                </p:cTn>
                              </p:par>
                              <p:par>
                                <p:cTn id="44" presetID="21" presetClass="entr" presetSubtype="1"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heel(1)">
                                      <p:cBhvr>
                                        <p:cTn id="46" dur="2000"/>
                                        <p:tgtEl>
                                          <p:spTgt spid="13"/>
                                        </p:tgtEl>
                                      </p:cBhvr>
                                    </p:animEffect>
                                  </p:childTnLst>
                                </p:cTn>
                              </p:par>
                              <p:par>
                                <p:cTn id="47" presetID="21"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heel(1)">
                                      <p:cBhvr>
                                        <p:cTn id="4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2"/>
                </p:tgtEl>
              </p:cMediaNode>
            </p:audio>
          </p:childTnLst>
        </p:cTn>
      </p:par>
    </p:tnLst>
    <p:bldLst>
      <p:bldP spid="40" grpId="0" animBg="1"/>
      <p:bldP spid="41" grpId="0" animBg="1"/>
      <p:bldP spid="42" grpId="0" animBg="1"/>
      <p:bldP spid="43" grpId="0" animBg="1"/>
      <p:bldP spid="44" grpId="0"/>
      <p:bldP spid="45" grpId="0"/>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5E82544C-5535-455B-9961-FD87736E60CD}"/>
              </a:ext>
            </a:extLst>
          </p:cNvPr>
          <p:cNvSpPr txBox="1"/>
          <p:nvPr/>
        </p:nvSpPr>
        <p:spPr>
          <a:xfrm>
            <a:off x="4506310" y="-52385"/>
            <a:ext cx="4151586" cy="646331"/>
          </a:xfrm>
          <a:prstGeom prst="rect">
            <a:avLst/>
          </a:prstGeom>
          <a:noFill/>
        </p:spPr>
        <p:txBody>
          <a:bodyPr wrap="square" rtlCol="0" anchor="ctr">
            <a:spAutoFit/>
          </a:bodyPr>
          <a:lstStyle/>
          <a:p>
            <a:r>
              <a:rPr lang="en-GB" altLang="ko-KR" sz="3600" dirty="0" smtClean="0">
                <a:solidFill>
                  <a:schemeClr val="bg1"/>
                </a:solidFill>
                <a:cs typeface="Arial" pitchFamily="34" charset="0"/>
              </a:rPr>
              <a:t>OUR Old College</a:t>
            </a:r>
            <a:endParaRPr lang="en-US" altLang="ko-KR" sz="3600" dirty="0">
              <a:solidFill>
                <a:schemeClr val="bg1"/>
              </a:solidFill>
              <a:cs typeface="Arial" pitchFamily="34" charset="0"/>
            </a:endParaRPr>
          </a:p>
        </p:txBody>
      </p:sp>
      <p:sp>
        <p:nvSpPr>
          <p:cNvPr id="16" name="TextBox 15">
            <a:extLst>
              <a:ext uri="{FF2B5EF4-FFF2-40B4-BE49-F238E27FC236}">
                <a16:creationId xmlns="" xmlns:a16="http://schemas.microsoft.com/office/drawing/2014/main" id="{086E2862-B067-4A38-9115-A0015AB6E0B4}"/>
              </a:ext>
            </a:extLst>
          </p:cNvPr>
          <p:cNvSpPr txBox="1"/>
          <p:nvPr/>
        </p:nvSpPr>
        <p:spPr>
          <a:xfrm>
            <a:off x="7540480" y="485411"/>
            <a:ext cx="4426226" cy="2092881"/>
          </a:xfrm>
          <a:prstGeom prst="rect">
            <a:avLst/>
          </a:prstGeom>
          <a:noFill/>
        </p:spPr>
        <p:txBody>
          <a:bodyPr wrap="square" rtlCol="0">
            <a:spAutoFit/>
          </a:bodyPr>
          <a:lstStyle/>
          <a:p>
            <a:pPr marL="342900" indent="-342900">
              <a:buAutoNum type="arabicPeriod"/>
            </a:pPr>
            <a:r>
              <a:rPr lang="en-US" altLang="ko-KR" sz="1300" b="1" dirty="0" smtClean="0">
                <a:solidFill>
                  <a:schemeClr val="bg1"/>
                </a:solidFill>
                <a:cs typeface="Arial" pitchFamily="34" charset="0"/>
              </a:rPr>
              <a:t>FGIT </a:t>
            </a:r>
            <a:r>
              <a:rPr lang="en-US" altLang="ko-KR" sz="1300" b="1" dirty="0" err="1" smtClean="0">
                <a:solidFill>
                  <a:schemeClr val="bg1"/>
                </a:solidFill>
                <a:cs typeface="Arial" pitchFamily="34" charset="0"/>
              </a:rPr>
              <a:t>Raibarelly</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BSSITM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Azad Institute of Technology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BNCT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GCRG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SR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BBD University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RR Institute Of Technology</a:t>
            </a:r>
          </a:p>
          <a:p>
            <a:pPr marL="342900" indent="-342900">
              <a:buAutoNum type="arabicPeriod"/>
            </a:pPr>
            <a:r>
              <a:rPr lang="en-US" altLang="ko-KR" sz="1300" b="1" dirty="0" smtClean="0">
                <a:solidFill>
                  <a:schemeClr val="bg1"/>
                </a:solidFill>
                <a:cs typeface="Arial" pitchFamily="34" charset="0"/>
              </a:rPr>
              <a:t>Integral University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endParaRPr lang="en-US" altLang="ko-KR" sz="1300" b="1" dirty="0" smtClean="0">
              <a:solidFill>
                <a:schemeClr val="bg1"/>
              </a:solidFill>
              <a:cs typeface="Arial" pitchFamily="34" charset="0"/>
            </a:endParaRPr>
          </a:p>
        </p:txBody>
      </p:sp>
      <p:sp>
        <p:nvSpPr>
          <p:cNvPr id="2" name="Rectangle 1"/>
          <p:cNvSpPr/>
          <p:nvPr/>
        </p:nvSpPr>
        <p:spPr>
          <a:xfrm>
            <a:off x="516868" y="416651"/>
            <a:ext cx="6096000" cy="7201972"/>
          </a:xfrm>
          <a:prstGeom prst="rect">
            <a:avLst/>
          </a:prstGeom>
        </p:spPr>
        <p:txBody>
          <a:bodyPr>
            <a:spAutoFit/>
          </a:bodyPr>
          <a:lstStyle/>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a:t>
            </a:r>
            <a:r>
              <a:rPr lang="en-US" altLang="ko-KR" sz="1400" b="1" dirty="0" err="1">
                <a:solidFill>
                  <a:schemeClr val="bg1"/>
                </a:solidFill>
                <a:cs typeface="Arial" pitchFamily="34" charset="0"/>
              </a:rPr>
              <a:t>Polytrechnic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Hewett Polytechnic</a:t>
            </a:r>
            <a:r>
              <a:rPr lang="ko-KR" altLang="en-US" sz="1400" b="1" dirty="0">
                <a:solidFill>
                  <a:schemeClr val="bg1"/>
                </a:solidFill>
                <a:cs typeface="Arial" pitchFamily="34" charset="0"/>
              </a:rPr>
              <a:t>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JLNP Mahmudabad</a:t>
            </a: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Santkabirnagar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Siddharthanagr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Shravasti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Aligarh</a:t>
            </a: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Maharajganj</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Gorakhpur</a:t>
            </a: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Amethi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Ayodhya</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CMS Government Girls Polytechnic Meerut</a:t>
            </a:r>
          </a:p>
          <a:p>
            <a:pPr marL="342900" indent="-342900">
              <a:buAutoNum type="arabicPeriod"/>
            </a:pPr>
            <a:r>
              <a:rPr lang="en-US" altLang="ko-KR" sz="1400" b="1" dirty="0">
                <a:solidFill>
                  <a:schemeClr val="bg1"/>
                </a:solidFill>
                <a:cs typeface="Arial" pitchFamily="34" charset="0"/>
              </a:rPr>
              <a:t>KM Government Girls Polytechnic </a:t>
            </a:r>
            <a:r>
              <a:rPr lang="en-US" altLang="ko-KR" sz="1400" b="1" dirty="0" err="1">
                <a:solidFill>
                  <a:schemeClr val="bg1"/>
                </a:solidFill>
                <a:cs typeface="Arial" pitchFamily="34" charset="0"/>
              </a:rPr>
              <a:t>Badalpur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Bahraich</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Madhogarh</a:t>
            </a:r>
            <a:r>
              <a:rPr lang="en-US" altLang="ko-KR" sz="1400" b="1" dirty="0">
                <a:solidFill>
                  <a:schemeClr val="bg1"/>
                </a:solidFill>
                <a:cs typeface="Arial" pitchFamily="34" charset="0"/>
              </a:rPr>
              <a:t> </a:t>
            </a: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Aurai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Pratapgarh</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Gonda</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Rampur</a:t>
            </a: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Kaushambi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TGBG </a:t>
            </a:r>
            <a:r>
              <a:rPr lang="en-US" altLang="ko-KR" sz="1400" b="1" dirty="0" err="1">
                <a:solidFill>
                  <a:schemeClr val="bg1"/>
                </a:solidFill>
                <a:cs typeface="Arial" pitchFamily="34" charset="0"/>
              </a:rPr>
              <a:t>Shravasti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Jaunpur</a:t>
            </a:r>
            <a:endParaRPr lang="en-US" altLang="ko-KR" sz="1400" b="1" dirty="0">
              <a:solidFill>
                <a:schemeClr val="bg1"/>
              </a:solidFill>
              <a:cs typeface="Arial" pitchFamily="34" charset="0"/>
            </a:endParaRPr>
          </a:p>
          <a:p>
            <a:pPr marL="342900" indent="-342900">
              <a:buAutoNum type="arabicPeriod"/>
            </a:pPr>
            <a:r>
              <a:rPr lang="en-US" altLang="ko-KR" sz="1400" b="1" dirty="0" smtClean="0">
                <a:solidFill>
                  <a:schemeClr val="bg1"/>
                </a:solidFill>
                <a:cs typeface="Arial" pitchFamily="34" charset="0"/>
              </a:rPr>
              <a:t>Government Girls  </a:t>
            </a:r>
            <a:r>
              <a:rPr lang="en-US" altLang="ko-KR" sz="1400" b="1" dirty="0">
                <a:solidFill>
                  <a:schemeClr val="bg1"/>
                </a:solidFill>
                <a:cs typeface="Arial" pitchFamily="34" charset="0"/>
              </a:rPr>
              <a:t>Polytechnic </a:t>
            </a:r>
            <a:r>
              <a:rPr lang="en-US" altLang="ko-KR" sz="1400" b="1" dirty="0" err="1" smtClean="0">
                <a:solidFill>
                  <a:schemeClr val="bg1"/>
                </a:solidFill>
                <a:cs typeface="Arial" pitchFamily="34" charset="0"/>
              </a:rPr>
              <a:t>Vanaras</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a:solidFill>
                  <a:schemeClr val="bg1"/>
                </a:solidFill>
                <a:cs typeface="Arial" pitchFamily="34" charset="0"/>
              </a:rPr>
              <a:t>Government Girls  Polytechnic </a:t>
            </a:r>
            <a:r>
              <a:rPr lang="en-US" altLang="ko-KR" sz="1400" b="1" dirty="0" smtClean="0">
                <a:solidFill>
                  <a:schemeClr val="bg1"/>
                </a:solidFill>
                <a:cs typeface="Arial" pitchFamily="34" charset="0"/>
              </a:rPr>
              <a:t>Meza</a:t>
            </a:r>
          </a:p>
          <a:p>
            <a:pPr marL="342900" indent="-342900">
              <a:buFontTx/>
              <a:buAutoNum type="arabicPeriod"/>
            </a:pPr>
            <a:r>
              <a:rPr lang="en-US" altLang="ko-KR" sz="1400" b="1" dirty="0">
                <a:solidFill>
                  <a:schemeClr val="bg1"/>
                </a:solidFill>
                <a:cs typeface="Arial" pitchFamily="34" charset="0"/>
              </a:rPr>
              <a:t>GOVT. POLYTECHNIC, </a:t>
            </a:r>
            <a:r>
              <a:rPr lang="en-US" altLang="ko-KR" sz="1400" b="1" dirty="0" smtClean="0">
                <a:solidFill>
                  <a:schemeClr val="bg1"/>
                </a:solidFill>
                <a:cs typeface="Arial" pitchFamily="34" charset="0"/>
              </a:rPr>
              <a:t>MIRZAPUR</a:t>
            </a:r>
          </a:p>
          <a:p>
            <a:pPr marL="342900" indent="-342900">
              <a:buFontTx/>
              <a:buAutoNum type="arabicPeriod"/>
            </a:pPr>
            <a:r>
              <a:rPr lang="en-US" altLang="ko-KR" sz="1400" b="1" dirty="0" err="1" smtClean="0">
                <a:solidFill>
                  <a:schemeClr val="bg1"/>
                </a:solidFill>
                <a:cs typeface="Arial" pitchFamily="34" charset="0"/>
              </a:rPr>
              <a:t>Savitribai</a:t>
            </a:r>
            <a:r>
              <a:rPr lang="en-US" altLang="ko-KR" sz="1400" b="1" dirty="0" smtClean="0">
                <a:solidFill>
                  <a:schemeClr val="bg1"/>
                </a:solidFill>
                <a:cs typeface="Arial" pitchFamily="34" charset="0"/>
              </a:rPr>
              <a:t> </a:t>
            </a:r>
            <a:r>
              <a:rPr lang="en-US" altLang="ko-KR" sz="1400" b="1" dirty="0" err="1">
                <a:solidFill>
                  <a:schemeClr val="bg1"/>
                </a:solidFill>
                <a:cs typeface="Arial" pitchFamily="34" charset="0"/>
              </a:rPr>
              <a:t>fulegovt</a:t>
            </a:r>
            <a:r>
              <a:rPr lang="en-US" altLang="ko-KR" sz="1400" b="1" dirty="0">
                <a:solidFill>
                  <a:schemeClr val="bg1"/>
                </a:solidFill>
                <a:cs typeface="Arial" pitchFamily="34" charset="0"/>
              </a:rPr>
              <a:t> polytechnic </a:t>
            </a:r>
            <a:r>
              <a:rPr lang="en-US" altLang="ko-KR" sz="1400" b="1" dirty="0" err="1" smtClean="0">
                <a:solidFill>
                  <a:schemeClr val="bg1"/>
                </a:solidFill>
                <a:cs typeface="Arial" pitchFamily="34" charset="0"/>
              </a:rPr>
              <a:t>saharanpur</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a:solidFill>
                  <a:schemeClr val="bg1"/>
                </a:solidFill>
                <a:cs typeface="Arial" pitchFamily="34" charset="0"/>
              </a:rPr>
              <a:t>MAHATAMA JYOTIBAPHULE GP, </a:t>
            </a:r>
            <a:r>
              <a:rPr lang="en-US" altLang="ko-KR" sz="1400" b="1" dirty="0" smtClean="0">
                <a:solidFill>
                  <a:schemeClr val="bg1"/>
                </a:solidFill>
                <a:cs typeface="Arial" pitchFamily="34" charset="0"/>
              </a:rPr>
              <a:t>KAUSHAMBI</a:t>
            </a:r>
          </a:p>
          <a:p>
            <a:pPr marL="342900" indent="-342900">
              <a:buFontTx/>
              <a:buAutoNum type="arabicPeriod"/>
            </a:pPr>
            <a:r>
              <a:rPr lang="en-US" altLang="ko-KR" sz="1400" b="1" dirty="0">
                <a:solidFill>
                  <a:schemeClr val="bg1"/>
                </a:solidFill>
                <a:cs typeface="Arial" pitchFamily="34" charset="0"/>
              </a:rPr>
              <a:t>CSJM </a:t>
            </a:r>
            <a:r>
              <a:rPr lang="en-US" altLang="ko-KR" sz="1400" b="1" dirty="0" err="1" smtClean="0">
                <a:solidFill>
                  <a:schemeClr val="bg1"/>
                </a:solidFill>
                <a:cs typeface="Arial" pitchFamily="34" charset="0"/>
              </a:rPr>
              <a:t>AmbedkarNagar</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smtClean="0">
                <a:solidFill>
                  <a:schemeClr val="bg1"/>
                </a:solidFill>
                <a:cs typeface="Arial" pitchFamily="34" charset="0"/>
              </a:rPr>
              <a:t>Government Polytechnic </a:t>
            </a:r>
            <a:r>
              <a:rPr lang="en-US" altLang="ko-KR" sz="1400" b="1" dirty="0" err="1">
                <a:solidFill>
                  <a:schemeClr val="bg1"/>
                </a:solidFill>
                <a:cs typeface="Arial" pitchFamily="34" charset="0"/>
              </a:rPr>
              <a:t>Unnao</a:t>
            </a:r>
            <a:endParaRPr lang="en-US" altLang="ko-KR" sz="1400" b="1" dirty="0" smtClean="0">
              <a:solidFill>
                <a:schemeClr val="bg1"/>
              </a:solidFill>
              <a:cs typeface="Arial" pitchFamily="34" charset="0"/>
            </a:endParaRPr>
          </a:p>
          <a:p>
            <a:pPr marL="342900" indent="-342900">
              <a:buFontTx/>
              <a:buAutoNum type="arabicPeriod"/>
            </a:pPr>
            <a:endParaRPr lang="en-US" altLang="ko-KR" sz="1400" b="1" dirty="0">
              <a:solidFill>
                <a:schemeClr val="bg1"/>
              </a:solidFill>
              <a:cs typeface="Arial" pitchFamily="34" charset="0"/>
            </a:endParaRPr>
          </a:p>
          <a:p>
            <a:pPr marL="342900" indent="-342900">
              <a:buFontTx/>
              <a:buAutoNum type="arabicPeriod"/>
            </a:pPr>
            <a:endParaRPr lang="en-US" altLang="ko-KR" sz="1400" b="1" dirty="0">
              <a:solidFill>
                <a:schemeClr val="bg1"/>
              </a:solidFill>
              <a:cs typeface="Arial" pitchFamily="34" charset="0"/>
            </a:endParaRPr>
          </a:p>
          <a:p>
            <a:pPr marL="342900" indent="-342900">
              <a:buAutoNum type="arabicPeriod"/>
            </a:pPr>
            <a:endParaRPr lang="en-US" altLang="ko-KR" sz="1400" b="1" dirty="0">
              <a:solidFill>
                <a:schemeClr val="bg1"/>
              </a:solidFill>
              <a:cs typeface="Arial"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5264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13" grpId="0"/>
      <p:bldP spid="1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21034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15"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8628" y="1794927"/>
            <a:ext cx="2302023" cy="2151431"/>
          </a:xfrm>
          <a:prstGeom prst="rect">
            <a:avLst/>
          </a:prstGeom>
        </p:spPr>
      </p:pic>
      <p:sp>
        <p:nvSpPr>
          <p:cNvPr id="3" name="Text Placeholder 1">
            <a:extLst>
              <a:ext uri="{FF2B5EF4-FFF2-40B4-BE49-F238E27FC236}">
                <a16:creationId xmlns="" xmlns:a16="http://schemas.microsoft.com/office/drawing/2014/main" id="{206381AD-4C2B-4745-99B1-0BBCE6131A71}"/>
              </a:ext>
            </a:extLst>
          </p:cNvPr>
          <p:cNvSpPr txBox="1">
            <a:spLocks/>
          </p:cNvSpPr>
          <p:nvPr/>
        </p:nvSpPr>
        <p:spPr>
          <a:xfrm>
            <a:off x="654829" y="267952"/>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smtClean="0"/>
              <a:t>AN ISO 9001:2015 CERTIFIED COMPANY</a:t>
            </a:r>
            <a:endParaRPr lang="en-US" sz="3200" u="sng" dirty="0"/>
          </a:p>
        </p:txBody>
      </p:sp>
      <p:sp>
        <p:nvSpPr>
          <p:cNvPr id="4" name="Rectangle 3">
            <a:extLst>
              <a:ext uri="{FF2B5EF4-FFF2-40B4-BE49-F238E27FC236}">
                <a16:creationId xmlns="" xmlns:a16="http://schemas.microsoft.com/office/drawing/2014/main" id="{54410FB4-252E-4A68-8BCA-8800B6F92BE5}"/>
              </a:ext>
            </a:extLst>
          </p:cNvPr>
          <p:cNvSpPr/>
          <p:nvPr/>
        </p:nvSpPr>
        <p:spPr>
          <a:xfrm rot="16200000">
            <a:off x="5126524" y="-207478"/>
            <a:ext cx="1938954" cy="12191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 name="Oval 4">
            <a:extLst>
              <a:ext uri="{FF2B5EF4-FFF2-40B4-BE49-F238E27FC236}">
                <a16:creationId xmlns="" xmlns:a16="http://schemas.microsoft.com/office/drawing/2014/main" id="{A723579E-484F-4DF0-B1B6-A57DF933B3B5}"/>
              </a:ext>
            </a:extLst>
          </p:cNvPr>
          <p:cNvSpPr/>
          <p:nvPr/>
        </p:nvSpPr>
        <p:spPr>
          <a:xfrm>
            <a:off x="4199711" y="5922072"/>
            <a:ext cx="671669" cy="671669"/>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Rectangle 6">
            <a:extLst>
              <a:ext uri="{FF2B5EF4-FFF2-40B4-BE49-F238E27FC236}">
                <a16:creationId xmlns="" xmlns:a16="http://schemas.microsoft.com/office/drawing/2014/main" id="{5768A3F8-C769-4FB4-8127-458B780B931D}"/>
              </a:ext>
            </a:extLst>
          </p:cNvPr>
          <p:cNvSpPr/>
          <p:nvPr/>
        </p:nvSpPr>
        <p:spPr>
          <a:xfrm rot="16200000">
            <a:off x="5914439" y="-1016458"/>
            <a:ext cx="363136"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 name="TextBox 7">
            <a:extLst>
              <a:ext uri="{FF2B5EF4-FFF2-40B4-BE49-F238E27FC236}">
                <a16:creationId xmlns="" xmlns:a16="http://schemas.microsoft.com/office/drawing/2014/main" id="{6B2A1827-D1FA-4FAD-AD69-0353FA400893}"/>
              </a:ext>
            </a:extLst>
          </p:cNvPr>
          <p:cNvSpPr txBox="1"/>
          <p:nvPr/>
        </p:nvSpPr>
        <p:spPr>
          <a:xfrm>
            <a:off x="2229543" y="1014858"/>
            <a:ext cx="8487424" cy="4062651"/>
          </a:xfrm>
          <a:prstGeom prst="rect">
            <a:avLst/>
          </a:prstGeom>
          <a:noFill/>
        </p:spPr>
        <p:txBody>
          <a:bodyPr wrap="square" rtlCol="0">
            <a:spAutoFit/>
          </a:bodyPr>
          <a:lstStyle/>
          <a:p>
            <a:r>
              <a:rPr lang="en-US" sz="1600" dirty="0" err="1"/>
              <a:t>Mecatredz</a:t>
            </a:r>
            <a:r>
              <a:rPr lang="en-US" sz="1600" dirty="0"/>
              <a:t> Technology is an IT company registered by the Ministry of Corporate Affairs (MCA).Along with software delivery we also provide software </a:t>
            </a:r>
            <a:r>
              <a:rPr lang="en-US" sz="1600" dirty="0" smtClean="0"/>
              <a:t>training. Every </a:t>
            </a:r>
            <a:r>
              <a:rPr lang="en-US" sz="1600" dirty="0"/>
              <a:t>year 1000+ trainees enter the software industry by </a:t>
            </a:r>
            <a:r>
              <a:rPr lang="en-US" sz="1600" dirty="0" err="1"/>
              <a:t>Mecatredz</a:t>
            </a:r>
            <a:r>
              <a:rPr lang="en-US" sz="1600" dirty="0"/>
              <a:t> .Our company has been invited for the diploma and </a:t>
            </a:r>
            <a:r>
              <a:rPr lang="en-US" sz="1600" dirty="0" smtClean="0"/>
              <a:t>B . Tech </a:t>
            </a:r>
            <a:r>
              <a:rPr lang="en-US" sz="1600" dirty="0"/>
              <a:t>internship by AICTE </a:t>
            </a:r>
            <a:r>
              <a:rPr lang="en-US" sz="1600" dirty="0" smtClean="0"/>
              <a:t>Delhi  himself .Our  </a:t>
            </a:r>
            <a:r>
              <a:rPr lang="en-US" sz="1600" dirty="0"/>
              <a:t>company has also done good </a:t>
            </a:r>
            <a:r>
              <a:rPr lang="en-US" sz="1600" dirty="0" smtClean="0"/>
              <a:t>work . We </a:t>
            </a:r>
            <a:r>
              <a:rPr lang="en-US" sz="1600" dirty="0"/>
              <a:t>provide diplomas and some </a:t>
            </a:r>
            <a:r>
              <a:rPr lang="en-US" sz="1600" dirty="0" err="1"/>
              <a:t>B.Tech</a:t>
            </a:r>
            <a:r>
              <a:rPr lang="en-US" sz="1600" dirty="0"/>
              <a:t> Colleges in free of cost workshops all over the U.P. Our company is an </a:t>
            </a:r>
            <a:r>
              <a:rPr lang="en-US" sz="1600" b="1" dirty="0"/>
              <a:t>ISO 9001:2015 </a:t>
            </a:r>
            <a:r>
              <a:rPr lang="en-US" sz="1600" b="1" dirty="0" smtClean="0"/>
              <a:t>Certified</a:t>
            </a:r>
            <a:r>
              <a:rPr lang="en-US" sz="1600" dirty="0"/>
              <a:t> for good productivity </a:t>
            </a:r>
            <a:r>
              <a:rPr lang="en-US" sz="1600" dirty="0" smtClean="0"/>
              <a:t>.</a:t>
            </a:r>
          </a:p>
          <a:p>
            <a:pPr fontAlgn="base"/>
            <a:r>
              <a:rPr lang="en-US" sz="1600" dirty="0"/>
              <a:t>ISO 9001 2015 is internationally recognized standard which deals with </a:t>
            </a:r>
            <a:r>
              <a:rPr lang="en-US" sz="1600" dirty="0" smtClean="0"/>
              <a:t>Quality.</a:t>
            </a:r>
          </a:p>
          <a:p>
            <a:pPr fontAlgn="base"/>
            <a:endParaRPr lang="en-US" sz="1600" dirty="0"/>
          </a:p>
          <a:p>
            <a:pPr fontAlgn="base"/>
            <a:r>
              <a:rPr lang="en-US" sz="1600" dirty="0"/>
              <a:t>It develops a criteria to boost &amp; polish quality and efficiency of a company or an organization.</a:t>
            </a:r>
          </a:p>
          <a:p>
            <a:pPr fontAlgn="base"/>
            <a:r>
              <a:rPr lang="en-US" sz="1600" dirty="0"/>
              <a:t>ISO 9001 2015 makes way for an </a:t>
            </a:r>
            <a:r>
              <a:rPr lang="en-US" sz="1600" dirty="0" smtClean="0"/>
              <a:t>organization </a:t>
            </a:r>
            <a:r>
              <a:rPr lang="en-US" sz="1600" dirty="0"/>
              <a:t>to solely &amp; regularly meet the requirements of customers or clients and other involved parties.</a:t>
            </a:r>
          </a:p>
          <a:p>
            <a:pPr fontAlgn="base"/>
            <a:r>
              <a:rPr lang="en-US" sz="1600" dirty="0"/>
              <a:t>The Quality Management System is achieved by planning and managing resources, processes and assets that combines with the final goal of customer satisfaction and organizational competence.</a:t>
            </a:r>
          </a:p>
          <a:p>
            <a:endParaRPr lang="ko-KR" altLang="en-US" b="1" dirty="0">
              <a:solidFill>
                <a:schemeClr val="tx1">
                  <a:lumMod val="75000"/>
                  <a:lumOff val="25000"/>
                </a:schemeClr>
              </a:solidFill>
              <a:cs typeface="Arial" pitchFamily="34" charset="0"/>
            </a:endParaRPr>
          </a:p>
        </p:txBody>
      </p:sp>
      <p:sp>
        <p:nvSpPr>
          <p:cNvPr id="9" name="Oval 8">
            <a:extLst>
              <a:ext uri="{FF2B5EF4-FFF2-40B4-BE49-F238E27FC236}">
                <a16:creationId xmlns="" xmlns:a16="http://schemas.microsoft.com/office/drawing/2014/main" id="{98A14206-2799-488E-8A88-01A53800ACF0}"/>
              </a:ext>
            </a:extLst>
          </p:cNvPr>
          <p:cNvSpPr/>
          <p:nvPr/>
        </p:nvSpPr>
        <p:spPr>
          <a:xfrm>
            <a:off x="7214264" y="5832183"/>
            <a:ext cx="671669" cy="671669"/>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1" name="Oval 10">
            <a:extLst>
              <a:ext uri="{FF2B5EF4-FFF2-40B4-BE49-F238E27FC236}">
                <a16:creationId xmlns="" xmlns:a16="http://schemas.microsoft.com/office/drawing/2014/main" id="{EFD3F775-A64D-4503-994C-894066074D94}"/>
              </a:ext>
            </a:extLst>
          </p:cNvPr>
          <p:cNvSpPr/>
          <p:nvPr/>
        </p:nvSpPr>
        <p:spPr>
          <a:xfrm>
            <a:off x="10261003" y="5876040"/>
            <a:ext cx="671669" cy="671669"/>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3" name="Rounded Rectangle 2">
            <a:extLst>
              <a:ext uri="{FF2B5EF4-FFF2-40B4-BE49-F238E27FC236}">
                <a16:creationId xmlns="" xmlns:a16="http://schemas.microsoft.com/office/drawing/2014/main" id="{C9C929F0-A7EE-47D8-9ACD-7D78A06C8F32}"/>
              </a:ext>
            </a:extLst>
          </p:cNvPr>
          <p:cNvSpPr/>
          <p:nvPr/>
        </p:nvSpPr>
        <p:spPr>
          <a:xfrm>
            <a:off x="7370099" y="5992224"/>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4" name="Rounded Rectangle 3">
            <a:extLst>
              <a:ext uri="{FF2B5EF4-FFF2-40B4-BE49-F238E27FC236}">
                <a16:creationId xmlns="" xmlns:a16="http://schemas.microsoft.com/office/drawing/2014/main" id="{EDF5A7F3-45FF-486C-8CAD-7D77F0EBDA51}"/>
              </a:ext>
            </a:extLst>
          </p:cNvPr>
          <p:cNvSpPr/>
          <p:nvPr/>
        </p:nvSpPr>
        <p:spPr>
          <a:xfrm>
            <a:off x="4365081" y="6063461"/>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5" name="Rounded Rectangle 1">
            <a:extLst>
              <a:ext uri="{FF2B5EF4-FFF2-40B4-BE49-F238E27FC236}">
                <a16:creationId xmlns="" xmlns:a16="http://schemas.microsoft.com/office/drawing/2014/main" id="{B3DE623E-7C2C-45AD-8CFA-57423352C858}"/>
              </a:ext>
            </a:extLst>
          </p:cNvPr>
          <p:cNvSpPr/>
          <p:nvPr/>
        </p:nvSpPr>
        <p:spPr>
          <a:xfrm>
            <a:off x="10416089" y="6040789"/>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16" name="Group 15">
            <a:extLst>
              <a:ext uri="{FF2B5EF4-FFF2-40B4-BE49-F238E27FC236}">
                <a16:creationId xmlns="" xmlns:a16="http://schemas.microsoft.com/office/drawing/2014/main" id="{D08CDC47-4F80-49AA-B0A9-28F6155566C2}"/>
              </a:ext>
            </a:extLst>
          </p:cNvPr>
          <p:cNvGrpSpPr/>
          <p:nvPr/>
        </p:nvGrpSpPr>
        <p:grpSpPr>
          <a:xfrm>
            <a:off x="5121" y="859239"/>
            <a:ext cx="2250926" cy="5702739"/>
            <a:chOff x="8501432" y="77155"/>
            <a:chExt cx="2685350" cy="6803354"/>
          </a:xfrm>
        </p:grpSpPr>
        <p:sp>
          <p:nvSpPr>
            <p:cNvPr id="17"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8"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9"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0"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21"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2"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23"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4"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25"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26"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27"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28"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9"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30"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31"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32"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33" name="Group 32">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45"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46"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47"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48"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49"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0"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34"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35"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36"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37"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38"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39"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40"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41"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42"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43"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44"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pic>
        <p:nvPicPr>
          <p:cNvPr id="51" name="Audio 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0811" y="1853014"/>
            <a:ext cx="577550" cy="577550"/>
          </a:xfrm>
          <a:prstGeom prst="rect">
            <a:avLst/>
          </a:prstGeom>
        </p:spPr>
      </p:pic>
    </p:spTree>
    <p:extLst>
      <p:ext uri="{BB962C8B-B14F-4D97-AF65-F5344CB8AC3E}">
        <p14:creationId xmlns:p14="http://schemas.microsoft.com/office/powerpoint/2010/main" val="130550766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1"/>
                </p:tgtEl>
              </p:cMediaNode>
            </p:audio>
          </p:childTnLst>
        </p:cTn>
      </p:par>
    </p:tnLst>
    <p:bldLst>
      <p:bldP spid="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3546829" y="267952"/>
            <a:ext cx="83498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AICTE Registered Company</a:t>
            </a:r>
            <a:endParaRPr lang="en-US" sz="3200" dirty="0"/>
          </a:p>
        </p:txBody>
      </p:sp>
      <p:grpSp>
        <p:nvGrpSpPr>
          <p:cNvPr id="3" name="Group 2">
            <a:extLst>
              <a:ext uri="{FF2B5EF4-FFF2-40B4-BE49-F238E27FC236}">
                <a16:creationId xmlns="" xmlns:a16="http://schemas.microsoft.com/office/drawing/2014/main" id="{E3EF9808-C6AD-4138-B7CA-F72ECE537A8C}"/>
              </a:ext>
            </a:extLst>
          </p:cNvPr>
          <p:cNvGrpSpPr/>
          <p:nvPr/>
        </p:nvGrpSpPr>
        <p:grpSpPr>
          <a:xfrm>
            <a:off x="2018433" y="-63764"/>
            <a:ext cx="1528396" cy="1015963"/>
            <a:chOff x="1569022" y="1657523"/>
            <a:chExt cx="5617573" cy="5088315"/>
          </a:xfrm>
        </p:grpSpPr>
        <p:sp>
          <p:nvSpPr>
            <p:cNvPr id="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dirty="0"/>
            </a:p>
          </p:txBody>
        </p:sp>
        <p:sp>
          <p:nvSpPr>
            <p:cNvPr id="5"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dirty="0"/>
            </a:p>
          </p:txBody>
        </p:sp>
        <p:sp>
          <p:nvSpPr>
            <p:cNvPr id="6"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dirty="0"/>
            </a:p>
          </p:txBody>
        </p:sp>
        <p:sp>
          <p:nvSpPr>
            <p:cNvPr id="7"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dirty="0"/>
            </a:p>
          </p:txBody>
        </p:sp>
        <p:sp>
          <p:nvSpPr>
            <p:cNvPr id="8"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dirty="0"/>
            </a:p>
          </p:txBody>
        </p:sp>
        <p:sp>
          <p:nvSpPr>
            <p:cNvPr id="9"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dirty="0"/>
            </a:p>
          </p:txBody>
        </p:sp>
        <p:sp>
          <p:nvSpPr>
            <p:cNvPr id="10"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dirty="0"/>
            </a:p>
          </p:txBody>
        </p:sp>
        <p:sp>
          <p:nvSpPr>
            <p:cNvPr id="11"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dirty="0"/>
            </a:p>
          </p:txBody>
        </p:sp>
        <p:sp>
          <p:nvSpPr>
            <p:cNvPr id="12"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dirty="0"/>
            </a:p>
          </p:txBody>
        </p:sp>
        <p:sp>
          <p:nvSpPr>
            <p:cNvPr id="13"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dirty="0"/>
            </a:p>
          </p:txBody>
        </p:sp>
        <p:sp>
          <p:nvSpPr>
            <p:cNvPr id="14"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dirty="0"/>
            </a:p>
          </p:txBody>
        </p:sp>
        <p:sp>
          <p:nvSpPr>
            <p:cNvPr id="15"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dirty="0"/>
            </a:p>
          </p:txBody>
        </p:sp>
        <p:sp>
          <p:nvSpPr>
            <p:cNvPr id="16"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dirty="0"/>
            </a:p>
          </p:txBody>
        </p:sp>
        <p:sp>
          <p:nvSpPr>
            <p:cNvPr id="17"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dirty="0"/>
            </a:p>
          </p:txBody>
        </p:sp>
        <p:sp>
          <p:nvSpPr>
            <p:cNvPr id="18"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dirty="0"/>
            </a:p>
          </p:txBody>
        </p:sp>
        <p:sp>
          <p:nvSpPr>
            <p:cNvPr id="19"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dirty="0"/>
            </a:p>
          </p:txBody>
        </p:sp>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8947"/>
            <a:ext cx="6244820" cy="5905801"/>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820" y="946178"/>
            <a:ext cx="5947179" cy="5911821"/>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29426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ircle(in)">
                                      <p:cBhvr>
                                        <p:cTn id="25" dur="2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ircle(in)">
                                      <p:cBhvr>
                                        <p:cTn id="30"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2"/>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Our Services</a:t>
            </a:r>
            <a:endParaRPr lang="en-US" dirty="0"/>
          </a:p>
        </p:txBody>
      </p:sp>
      <p:sp>
        <p:nvSpPr>
          <p:cNvPr id="58" name="TextBox 57">
            <a:extLst>
              <a:ext uri="{FF2B5EF4-FFF2-40B4-BE49-F238E27FC236}">
                <a16:creationId xmlns="" xmlns:a16="http://schemas.microsoft.com/office/drawing/2014/main" id="{88134E8C-4303-4D21-9C92-A0DE4760FB14}"/>
              </a:ext>
            </a:extLst>
          </p:cNvPr>
          <p:cNvSpPr txBox="1"/>
          <p:nvPr/>
        </p:nvSpPr>
        <p:spPr>
          <a:xfrm>
            <a:off x="2147178" y="1438555"/>
            <a:ext cx="2385417" cy="830997"/>
          </a:xfrm>
          <a:prstGeom prst="rect">
            <a:avLst/>
          </a:prstGeom>
          <a:noFill/>
        </p:spPr>
        <p:txBody>
          <a:bodyPr wrap="square" rtlCol="0">
            <a:spAutoFit/>
          </a:bodyPr>
          <a:lstStyle/>
          <a:p>
            <a:r>
              <a:rPr lang="en-US" altLang="ko-KR" sz="2400" b="1" dirty="0" smtClean="0">
                <a:solidFill>
                  <a:schemeClr val="accent6"/>
                </a:solidFill>
                <a:cs typeface="Arial" pitchFamily="34" charset="0"/>
              </a:rPr>
              <a:t>Software Development</a:t>
            </a:r>
            <a:endParaRPr lang="ko-KR" altLang="en-US" sz="2400" b="1" dirty="0">
              <a:solidFill>
                <a:schemeClr val="accent6"/>
              </a:solidFill>
              <a:cs typeface="Arial" pitchFamily="34" charset="0"/>
            </a:endParaRPr>
          </a:p>
        </p:txBody>
      </p:sp>
      <p:sp>
        <p:nvSpPr>
          <p:cNvPr id="60" name="Right Triangle 10">
            <a:extLst>
              <a:ext uri="{FF2B5EF4-FFF2-40B4-BE49-F238E27FC236}">
                <a16:creationId xmlns="" xmlns:a16="http://schemas.microsoft.com/office/drawing/2014/main" id="{4159BB5E-A78C-4113-9B5A-D5116BFF2E8F}"/>
              </a:ext>
            </a:extLst>
          </p:cNvPr>
          <p:cNvSpPr/>
          <p:nvPr/>
        </p:nvSpPr>
        <p:spPr>
          <a:xfrm rot="13436248">
            <a:off x="9596607" y="5238411"/>
            <a:ext cx="1417324" cy="1364036"/>
          </a:xfrm>
          <a:custGeom>
            <a:avLst/>
            <a:gdLst/>
            <a:ahLst/>
            <a:cxnLst/>
            <a:rect l="l" t="t" r="r" b="b"/>
            <a:pathLst>
              <a:path w="1416297" h="1353657">
                <a:moveTo>
                  <a:pt x="1416297" y="338657"/>
                </a:moveTo>
                <a:lnTo>
                  <a:pt x="342330" y="1353657"/>
                </a:lnTo>
                <a:lnTo>
                  <a:pt x="340597" y="1352019"/>
                </a:lnTo>
                <a:lnTo>
                  <a:pt x="1" y="1352019"/>
                </a:lnTo>
                <a:lnTo>
                  <a:pt x="0" y="1030124"/>
                </a:lnTo>
                <a:lnTo>
                  <a:pt x="2" y="1030125"/>
                </a:lnTo>
                <a:lnTo>
                  <a:pt x="1089972"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Rectangle 60">
            <a:extLst>
              <a:ext uri="{FF2B5EF4-FFF2-40B4-BE49-F238E27FC236}">
                <a16:creationId xmlns="" xmlns:a16="http://schemas.microsoft.com/office/drawing/2014/main" id="{92083A12-CB6D-4A58-BC61-259FC3954B17}"/>
              </a:ext>
            </a:extLst>
          </p:cNvPr>
          <p:cNvSpPr/>
          <p:nvPr/>
        </p:nvSpPr>
        <p:spPr>
          <a:xfrm>
            <a:off x="888024" y="5665783"/>
            <a:ext cx="1868428" cy="470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6"/>
              </a:solidFill>
            </a:endParaRPr>
          </a:p>
        </p:txBody>
      </p:sp>
      <p:sp>
        <p:nvSpPr>
          <p:cNvPr id="62" name="Rectangle 61">
            <a:extLst>
              <a:ext uri="{FF2B5EF4-FFF2-40B4-BE49-F238E27FC236}">
                <a16:creationId xmlns="" xmlns:a16="http://schemas.microsoft.com/office/drawing/2014/main" id="{A248A024-9C25-468A-B6D5-51E9688FF80E}"/>
              </a:ext>
            </a:extLst>
          </p:cNvPr>
          <p:cNvSpPr/>
          <p:nvPr/>
        </p:nvSpPr>
        <p:spPr>
          <a:xfrm>
            <a:off x="2627977" y="5665783"/>
            <a:ext cx="1728000" cy="4706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3" name="Rectangle 62">
            <a:extLst>
              <a:ext uri="{FF2B5EF4-FFF2-40B4-BE49-F238E27FC236}">
                <a16:creationId xmlns="" xmlns:a16="http://schemas.microsoft.com/office/drawing/2014/main" id="{95F551B3-AB5C-4330-A426-EA084A481E45}"/>
              </a:ext>
            </a:extLst>
          </p:cNvPr>
          <p:cNvSpPr/>
          <p:nvPr/>
        </p:nvSpPr>
        <p:spPr>
          <a:xfrm>
            <a:off x="4359137" y="5665783"/>
            <a:ext cx="3221105" cy="470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Rectangle 63">
            <a:extLst>
              <a:ext uri="{FF2B5EF4-FFF2-40B4-BE49-F238E27FC236}">
                <a16:creationId xmlns="" xmlns:a16="http://schemas.microsoft.com/office/drawing/2014/main" id="{6ABB919A-0A61-45AD-90BB-9C38B83844DE}"/>
              </a:ext>
            </a:extLst>
          </p:cNvPr>
          <p:cNvSpPr/>
          <p:nvPr/>
        </p:nvSpPr>
        <p:spPr>
          <a:xfrm>
            <a:off x="6091032" y="5665783"/>
            <a:ext cx="1728000" cy="4706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5" name="Rectangle 64">
            <a:extLst>
              <a:ext uri="{FF2B5EF4-FFF2-40B4-BE49-F238E27FC236}">
                <a16:creationId xmlns="" xmlns:a16="http://schemas.microsoft.com/office/drawing/2014/main" id="{41A3AA89-9F6F-499A-B5E2-56B22A978194}"/>
              </a:ext>
            </a:extLst>
          </p:cNvPr>
          <p:cNvSpPr/>
          <p:nvPr/>
        </p:nvSpPr>
        <p:spPr>
          <a:xfrm>
            <a:off x="7822926" y="5665783"/>
            <a:ext cx="2121124" cy="4706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Isosceles Triangle 71">
            <a:extLst>
              <a:ext uri="{FF2B5EF4-FFF2-40B4-BE49-F238E27FC236}">
                <a16:creationId xmlns="" xmlns:a16="http://schemas.microsoft.com/office/drawing/2014/main" id="{13CB475A-3318-46B8-8071-BC6C45C6B38F}"/>
              </a:ext>
            </a:extLst>
          </p:cNvPr>
          <p:cNvSpPr/>
          <p:nvPr/>
        </p:nvSpPr>
        <p:spPr>
          <a:xfrm>
            <a:off x="1672509" y="5467983"/>
            <a:ext cx="180000" cy="2160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6"/>
              </a:solidFill>
            </a:endParaRPr>
          </a:p>
        </p:txBody>
      </p:sp>
      <p:sp>
        <p:nvSpPr>
          <p:cNvPr id="73" name="Isosceles Triangle 72">
            <a:extLst>
              <a:ext uri="{FF2B5EF4-FFF2-40B4-BE49-F238E27FC236}">
                <a16:creationId xmlns="" xmlns:a16="http://schemas.microsoft.com/office/drawing/2014/main" id="{3B98A398-D5F0-48ED-B381-5741B8FE328B}"/>
              </a:ext>
            </a:extLst>
          </p:cNvPr>
          <p:cNvSpPr/>
          <p:nvPr/>
        </p:nvSpPr>
        <p:spPr>
          <a:xfrm>
            <a:off x="5133138" y="5467983"/>
            <a:ext cx="180000" cy="216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Isosceles Triangle 73">
            <a:extLst>
              <a:ext uri="{FF2B5EF4-FFF2-40B4-BE49-F238E27FC236}">
                <a16:creationId xmlns="" xmlns:a16="http://schemas.microsoft.com/office/drawing/2014/main" id="{CC1C4E75-1493-431C-AD3F-2F5E227FD8F0}"/>
              </a:ext>
            </a:extLst>
          </p:cNvPr>
          <p:cNvSpPr/>
          <p:nvPr/>
        </p:nvSpPr>
        <p:spPr>
          <a:xfrm>
            <a:off x="8596926" y="5454731"/>
            <a:ext cx="180000" cy="2160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0" name="TextBox 79">
            <a:extLst>
              <a:ext uri="{FF2B5EF4-FFF2-40B4-BE49-F238E27FC236}">
                <a16:creationId xmlns="" xmlns:a16="http://schemas.microsoft.com/office/drawing/2014/main" id="{913696AB-3E2F-41EF-A4D9-FBF038544D83}"/>
              </a:ext>
            </a:extLst>
          </p:cNvPr>
          <p:cNvSpPr txBox="1"/>
          <p:nvPr/>
        </p:nvSpPr>
        <p:spPr>
          <a:xfrm>
            <a:off x="5539728" y="1478311"/>
            <a:ext cx="2663368" cy="461665"/>
          </a:xfrm>
          <a:prstGeom prst="rect">
            <a:avLst/>
          </a:prstGeom>
          <a:noFill/>
        </p:spPr>
        <p:txBody>
          <a:bodyPr wrap="square" rtlCol="0">
            <a:spAutoFit/>
          </a:bodyPr>
          <a:lstStyle/>
          <a:p>
            <a:r>
              <a:rPr lang="en-US" altLang="ko-KR" sz="2400" b="1" dirty="0" smtClean="0">
                <a:solidFill>
                  <a:schemeClr val="accent2"/>
                </a:solidFill>
                <a:cs typeface="Arial" pitchFamily="34" charset="0"/>
              </a:rPr>
              <a:t>Training Wings</a:t>
            </a:r>
            <a:endParaRPr lang="ko-KR" altLang="en-US" sz="2400" b="1" dirty="0">
              <a:solidFill>
                <a:schemeClr val="accent2"/>
              </a:solidFill>
              <a:cs typeface="Arial" pitchFamily="34" charset="0"/>
            </a:endParaRPr>
          </a:p>
        </p:txBody>
      </p:sp>
      <p:grpSp>
        <p:nvGrpSpPr>
          <p:cNvPr id="83" name="Group 82">
            <a:extLst>
              <a:ext uri="{FF2B5EF4-FFF2-40B4-BE49-F238E27FC236}">
                <a16:creationId xmlns="" xmlns:a16="http://schemas.microsoft.com/office/drawing/2014/main" id="{327911AE-B2E3-42CB-A2D0-7E9BCE0B48D1}"/>
              </a:ext>
            </a:extLst>
          </p:cNvPr>
          <p:cNvGrpSpPr/>
          <p:nvPr/>
        </p:nvGrpSpPr>
        <p:grpSpPr>
          <a:xfrm>
            <a:off x="8983213" y="1319287"/>
            <a:ext cx="3023219" cy="1171613"/>
            <a:chOff x="1265379" y="580983"/>
            <a:chExt cx="3023219" cy="1171613"/>
          </a:xfrm>
        </p:grpSpPr>
        <p:sp>
          <p:nvSpPr>
            <p:cNvPr id="84" name="TextBox 83">
              <a:extLst>
                <a:ext uri="{FF2B5EF4-FFF2-40B4-BE49-F238E27FC236}">
                  <a16:creationId xmlns="" xmlns:a16="http://schemas.microsoft.com/office/drawing/2014/main" id="{1D3FA756-5613-41B0-AA38-DE134BC1B842}"/>
                </a:ext>
              </a:extLst>
            </p:cNvPr>
            <p:cNvSpPr txBox="1"/>
            <p:nvPr/>
          </p:nvSpPr>
          <p:spPr>
            <a:xfrm>
              <a:off x="1265379" y="580983"/>
              <a:ext cx="3023219" cy="830997"/>
            </a:xfrm>
            <a:prstGeom prst="rect">
              <a:avLst/>
            </a:prstGeom>
            <a:noFill/>
          </p:spPr>
          <p:txBody>
            <a:bodyPr wrap="square" rtlCol="0">
              <a:spAutoFit/>
            </a:bodyPr>
            <a:lstStyle/>
            <a:p>
              <a:r>
                <a:rPr lang="en-US" altLang="ko-KR" sz="2400" b="1" dirty="0" smtClean="0">
                  <a:solidFill>
                    <a:schemeClr val="accent4"/>
                  </a:solidFill>
                  <a:cs typeface="Arial" pitchFamily="34" charset="0"/>
                </a:rPr>
                <a:t>Placement Activities</a:t>
              </a:r>
              <a:endParaRPr lang="ko-KR" altLang="en-US" sz="2400" b="1" dirty="0">
                <a:solidFill>
                  <a:schemeClr val="accent4"/>
                </a:solidFill>
                <a:cs typeface="Arial" pitchFamily="34" charset="0"/>
              </a:endParaRPr>
            </a:p>
          </p:txBody>
        </p:sp>
        <p:sp>
          <p:nvSpPr>
            <p:cNvPr id="85" name="TextBox 84">
              <a:extLst>
                <a:ext uri="{FF2B5EF4-FFF2-40B4-BE49-F238E27FC236}">
                  <a16:creationId xmlns="" xmlns:a16="http://schemas.microsoft.com/office/drawing/2014/main" id="{8292BC80-3E3F-4CDE-88F4-6FBC38C66A7E}"/>
                </a:ext>
              </a:extLst>
            </p:cNvPr>
            <p:cNvSpPr txBox="1"/>
            <p:nvPr/>
          </p:nvSpPr>
          <p:spPr>
            <a:xfrm>
              <a:off x="1331640" y="1475597"/>
              <a:ext cx="1789152" cy="27699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
        <p:nvSpPr>
          <p:cNvPr id="99" name="Rectangle 9">
            <a:extLst>
              <a:ext uri="{FF2B5EF4-FFF2-40B4-BE49-F238E27FC236}">
                <a16:creationId xmlns="" xmlns:a16="http://schemas.microsoft.com/office/drawing/2014/main" id="{A241B07F-6C24-4AB0-947B-86EBCB8D3E63}"/>
              </a:ext>
            </a:extLst>
          </p:cNvPr>
          <p:cNvSpPr/>
          <p:nvPr/>
        </p:nvSpPr>
        <p:spPr>
          <a:xfrm>
            <a:off x="1562178" y="149354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0" name="Rounded Rectangle 5">
            <a:extLst>
              <a:ext uri="{FF2B5EF4-FFF2-40B4-BE49-F238E27FC236}">
                <a16:creationId xmlns="" xmlns:a16="http://schemas.microsoft.com/office/drawing/2014/main" id="{75150AF0-7ED2-428B-982E-9DCAE824BDB0}"/>
              </a:ext>
            </a:extLst>
          </p:cNvPr>
          <p:cNvSpPr/>
          <p:nvPr/>
        </p:nvSpPr>
        <p:spPr>
          <a:xfrm flipH="1">
            <a:off x="4921914" y="1488911"/>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3" name="Rounded Rectangle 7">
            <a:extLst>
              <a:ext uri="{FF2B5EF4-FFF2-40B4-BE49-F238E27FC236}">
                <a16:creationId xmlns="" xmlns:a16="http://schemas.microsoft.com/office/drawing/2014/main" id="{40D81115-0526-4B30-B7BB-B422C9668F55}"/>
              </a:ext>
            </a:extLst>
          </p:cNvPr>
          <p:cNvSpPr/>
          <p:nvPr/>
        </p:nvSpPr>
        <p:spPr>
          <a:xfrm>
            <a:off x="8359131" y="1459988"/>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Rectangle 2"/>
          <p:cNvSpPr/>
          <p:nvPr/>
        </p:nvSpPr>
        <p:spPr>
          <a:xfrm>
            <a:off x="9027106" y="2086724"/>
            <a:ext cx="2979326" cy="3170099"/>
          </a:xfrm>
          <a:prstGeom prst="rect">
            <a:avLst/>
          </a:prstGeom>
        </p:spPr>
        <p:txBody>
          <a:bodyPr wrap="square">
            <a:spAutoFit/>
          </a:bodyPr>
          <a:lstStyle/>
          <a:p>
            <a:r>
              <a:rPr lang="en-US" sz="2000" dirty="0">
                <a:solidFill>
                  <a:schemeClr val="tx1">
                    <a:lumMod val="75000"/>
                    <a:lumOff val="25000"/>
                  </a:schemeClr>
                </a:solidFill>
              </a:rPr>
              <a:t>Our Company also </a:t>
            </a:r>
            <a:r>
              <a:rPr lang="en-US" sz="2000" dirty="0" smtClean="0">
                <a:solidFill>
                  <a:schemeClr val="tx1">
                    <a:lumMod val="75000"/>
                    <a:lumOff val="25000"/>
                  </a:schemeClr>
                </a:solidFill>
              </a:rPr>
              <a:t> organized </a:t>
            </a:r>
            <a:r>
              <a:rPr lang="en-US" sz="2000" dirty="0">
                <a:solidFill>
                  <a:schemeClr val="tx1">
                    <a:lumMod val="75000"/>
                    <a:lumOff val="25000"/>
                  </a:schemeClr>
                </a:solidFill>
              </a:rPr>
              <a:t>placement drive </a:t>
            </a:r>
            <a:r>
              <a:rPr lang="en-US" sz="2000" dirty="0" smtClean="0">
                <a:solidFill>
                  <a:schemeClr val="tx1">
                    <a:lumMod val="75000"/>
                    <a:lumOff val="25000"/>
                  </a:schemeClr>
                </a:solidFill>
              </a:rPr>
              <a:t>activities  </a:t>
            </a:r>
            <a:r>
              <a:rPr lang="en-US" sz="2000" dirty="0">
                <a:solidFill>
                  <a:schemeClr val="tx1">
                    <a:lumMod val="75000"/>
                    <a:lumOff val="25000"/>
                  </a:schemeClr>
                </a:solidFill>
              </a:rPr>
              <a:t>into many colleges and universities .Many Students of </a:t>
            </a:r>
            <a:r>
              <a:rPr lang="en-US" sz="2000" dirty="0" err="1">
                <a:solidFill>
                  <a:schemeClr val="tx1">
                    <a:lumMod val="75000"/>
                    <a:lumOff val="25000"/>
                  </a:schemeClr>
                </a:solidFill>
              </a:rPr>
              <a:t>Mecatredz</a:t>
            </a:r>
            <a:r>
              <a:rPr lang="en-US" sz="2000" dirty="0">
                <a:solidFill>
                  <a:schemeClr val="tx1">
                    <a:lumMod val="75000"/>
                    <a:lumOff val="25000"/>
                  </a:schemeClr>
                </a:solidFill>
              </a:rPr>
              <a:t> Technology working into MNC Companies like as TCS ,Wipro ,HCL ,</a:t>
            </a:r>
            <a:r>
              <a:rPr lang="en-US" sz="2000" dirty="0" err="1">
                <a:solidFill>
                  <a:schemeClr val="tx1">
                    <a:lumMod val="75000"/>
                    <a:lumOff val="25000"/>
                  </a:schemeClr>
                </a:solidFill>
              </a:rPr>
              <a:t>Youtube,IBM</a:t>
            </a:r>
            <a:r>
              <a:rPr lang="en-US" sz="2000" dirty="0">
                <a:solidFill>
                  <a:schemeClr val="tx1">
                    <a:lumMod val="75000"/>
                    <a:lumOff val="25000"/>
                  </a:schemeClr>
                </a:solidFill>
              </a:rPr>
              <a:t> ..</a:t>
            </a:r>
            <a:r>
              <a:rPr lang="en-US" sz="2000" dirty="0" err="1">
                <a:solidFill>
                  <a:schemeClr val="tx1">
                    <a:lumMod val="75000"/>
                    <a:lumOff val="25000"/>
                  </a:schemeClr>
                </a:solidFill>
              </a:rPr>
              <a:t>etc</a:t>
            </a:r>
            <a:endParaRPr lang="en-US" sz="2000" dirty="0">
              <a:solidFill>
                <a:schemeClr val="tx1">
                  <a:lumMod val="75000"/>
                  <a:lumOff val="25000"/>
                </a:schemeClr>
              </a:solidFill>
            </a:endParaRPr>
          </a:p>
        </p:txBody>
      </p:sp>
      <p:sp>
        <p:nvSpPr>
          <p:cNvPr id="4" name="Rectangle 3"/>
          <p:cNvSpPr/>
          <p:nvPr/>
        </p:nvSpPr>
        <p:spPr>
          <a:xfrm>
            <a:off x="5508614" y="2092703"/>
            <a:ext cx="2850518" cy="3477875"/>
          </a:xfrm>
          <a:prstGeom prst="rect">
            <a:avLst/>
          </a:prstGeom>
        </p:spPr>
        <p:txBody>
          <a:bodyPr wrap="square">
            <a:spAutoFit/>
          </a:bodyPr>
          <a:lstStyle/>
          <a:p>
            <a:r>
              <a:rPr lang="en-US" sz="2000" dirty="0">
                <a:solidFill>
                  <a:schemeClr val="tx1">
                    <a:lumMod val="75000"/>
                    <a:lumOff val="25000"/>
                  </a:schemeClr>
                </a:solidFill>
              </a:rPr>
              <a:t>Multiple Technical students having required of Projects on latest technologies . so Our Company also provide best Software Training in </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Lucknow</a:t>
            </a:r>
            <a:r>
              <a:rPr lang="en-US" sz="2000" dirty="0" smtClean="0">
                <a:solidFill>
                  <a:schemeClr val="tx1">
                    <a:lumMod val="75000"/>
                    <a:lumOff val="25000"/>
                  </a:schemeClr>
                </a:solidFill>
              </a:rPr>
              <a:t> . We  provide all  B. tech ,BCA,MCA,  BSC(CS/IT),Diploma(CS/IT), PGDCA. Etc.</a:t>
            </a:r>
            <a:r>
              <a:rPr lang="en-US" sz="1400" dirty="0">
                <a:solidFill>
                  <a:schemeClr val="tx1">
                    <a:lumMod val="75000"/>
                    <a:lumOff val="25000"/>
                  </a:schemeClr>
                </a:solidFill>
              </a:rPr>
              <a:t> </a:t>
            </a:r>
          </a:p>
        </p:txBody>
      </p:sp>
      <p:sp>
        <p:nvSpPr>
          <p:cNvPr id="5" name="Rectangle 4"/>
          <p:cNvSpPr/>
          <p:nvPr/>
        </p:nvSpPr>
        <p:spPr>
          <a:xfrm>
            <a:off x="2199872" y="2251727"/>
            <a:ext cx="2629278" cy="2862322"/>
          </a:xfrm>
          <a:prstGeom prst="rect">
            <a:avLst/>
          </a:prstGeom>
        </p:spPr>
        <p:txBody>
          <a:bodyPr wrap="square">
            <a:spAutoFit/>
          </a:bodyPr>
          <a:lstStyle/>
          <a:p>
            <a:r>
              <a:rPr lang="en-US" sz="2000" dirty="0">
                <a:solidFill>
                  <a:schemeClr val="tx1">
                    <a:lumMod val="75000"/>
                    <a:lumOff val="25000"/>
                  </a:schemeClr>
                </a:solidFill>
              </a:rPr>
              <a:t>We also working as Software </a:t>
            </a:r>
            <a:r>
              <a:rPr lang="en-US" sz="2000" dirty="0" smtClean="0">
                <a:solidFill>
                  <a:schemeClr val="tx1">
                    <a:lumMod val="75000"/>
                    <a:lumOff val="25000"/>
                  </a:schemeClr>
                </a:solidFill>
              </a:rPr>
              <a:t>development </a:t>
            </a:r>
            <a:r>
              <a:rPr lang="en-US" sz="2000" dirty="0">
                <a:solidFill>
                  <a:schemeClr val="tx1">
                    <a:lumMod val="75000"/>
                    <a:lumOff val="25000"/>
                  </a:schemeClr>
                </a:solidFill>
              </a:rPr>
              <a:t>as well as Software Training . Our Company completed multiple Government and Non-Government Projects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04912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barn(inVertical)">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down)">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1)">
                                      <p:cBhvr>
                                        <p:cTn id="27" dur="2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barn(inVertical)">
                                      <p:cBhvr>
                                        <p:cTn id="32" dur="500"/>
                                        <p:tgtEl>
                                          <p:spTgt spid="10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barn(inVertical)">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heel(1)">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down)">
                                      <p:cBhvr>
                                        <p:cTn id="47" dur="500"/>
                                        <p:tgtEl>
                                          <p:spTgt spid="103"/>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circle(in)">
                                      <p:cBhvr>
                                        <p:cTn id="52" dur="20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heel(1)">
                                      <p:cBhvr>
                                        <p:cTn id="5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6"/>
                </p:tgtEl>
              </p:cMediaNode>
            </p:audio>
          </p:childTnLst>
        </p:cTn>
      </p:par>
    </p:tnLst>
    <p:bldLst>
      <p:bldP spid="2" grpId="0" build="p"/>
      <p:bldP spid="58" grpId="0"/>
      <p:bldP spid="80" grpId="0"/>
      <p:bldP spid="99" grpId="0" animBg="1"/>
      <p:bldP spid="100" grpId="0" animBg="1"/>
      <p:bldP spid="103" grpId="0" animBg="1"/>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23529" y="493236"/>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Mobile Application Development</a:t>
            </a:r>
            <a:endParaRPr lang="en-US" dirty="0"/>
          </a:p>
        </p:txBody>
      </p:sp>
      <p:grpSp>
        <p:nvGrpSpPr>
          <p:cNvPr id="5" name="Group 4">
            <a:extLst>
              <a:ext uri="{FF2B5EF4-FFF2-40B4-BE49-F238E27FC236}">
                <a16:creationId xmlns="" xmlns:a16="http://schemas.microsoft.com/office/drawing/2014/main" id="{1C7CDB0C-1518-4B42-9553-71F172318E2E}"/>
              </a:ext>
            </a:extLst>
          </p:cNvPr>
          <p:cNvGrpSpPr/>
          <p:nvPr/>
        </p:nvGrpSpPr>
        <p:grpSpPr>
          <a:xfrm>
            <a:off x="0" y="2250049"/>
            <a:ext cx="8404456" cy="3883620"/>
            <a:chOff x="0" y="1992982"/>
            <a:chExt cx="3096864" cy="3380234"/>
          </a:xfrm>
        </p:grpSpPr>
        <p:sp>
          <p:nvSpPr>
            <p:cNvPr id="6" name="Rectangle 5">
              <a:extLst>
                <a:ext uri="{FF2B5EF4-FFF2-40B4-BE49-F238E27FC236}">
                  <a16:creationId xmlns="" xmlns:a16="http://schemas.microsoft.com/office/drawing/2014/main" id="{D72C992E-58F9-459D-A9BB-0D2DFAF9287E}"/>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6">
              <a:extLst>
                <a:ext uri="{FF2B5EF4-FFF2-40B4-BE49-F238E27FC236}">
                  <a16:creationId xmlns="" xmlns:a16="http://schemas.microsoft.com/office/drawing/2014/main" id="{B7BA9409-C760-4727-B262-121C017E01B4}"/>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8" name="Oval 10">
            <a:extLst>
              <a:ext uri="{FF2B5EF4-FFF2-40B4-BE49-F238E27FC236}">
                <a16:creationId xmlns="" xmlns:a16="http://schemas.microsoft.com/office/drawing/2014/main" id="{0D3D093D-4946-4D7E-9351-2586B05E7647}"/>
              </a:ext>
            </a:extLst>
          </p:cNvPr>
          <p:cNvSpPr/>
          <p:nvPr/>
        </p:nvSpPr>
        <p:spPr>
          <a:xfrm>
            <a:off x="4058842" y="301395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12">
            <a:extLst>
              <a:ext uri="{FF2B5EF4-FFF2-40B4-BE49-F238E27FC236}">
                <a16:creationId xmlns="" xmlns:a16="http://schemas.microsoft.com/office/drawing/2014/main" id="{96C9668C-CAD4-439C-864B-E67DD002AE9E}"/>
              </a:ext>
            </a:extLst>
          </p:cNvPr>
          <p:cNvSpPr/>
          <p:nvPr/>
        </p:nvSpPr>
        <p:spPr>
          <a:xfrm>
            <a:off x="4058842" y="420009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4">
            <a:extLst>
              <a:ext uri="{FF2B5EF4-FFF2-40B4-BE49-F238E27FC236}">
                <a16:creationId xmlns="" xmlns:a16="http://schemas.microsoft.com/office/drawing/2014/main" id="{11CD0790-D9AD-4E02-A468-02710758F28A}"/>
              </a:ext>
            </a:extLst>
          </p:cNvPr>
          <p:cNvSpPr/>
          <p:nvPr/>
        </p:nvSpPr>
        <p:spPr>
          <a:xfrm>
            <a:off x="4058842" y="538623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 Placeholder 27">
            <a:extLst>
              <a:ext uri="{FF2B5EF4-FFF2-40B4-BE49-F238E27FC236}">
                <a16:creationId xmlns="" xmlns:a16="http://schemas.microsoft.com/office/drawing/2014/main" id="{1F4A433F-9932-44D3-8AE2-4FCF45376351}"/>
              </a:ext>
            </a:extLst>
          </p:cNvPr>
          <p:cNvSpPr txBox="1">
            <a:spLocks/>
          </p:cNvSpPr>
          <p:nvPr/>
        </p:nvSpPr>
        <p:spPr>
          <a:xfrm>
            <a:off x="4887620" y="2833953"/>
            <a:ext cx="2894719" cy="830997"/>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Paint your app to life in milliseconds with </a:t>
            </a:r>
            <a:r>
              <a:rPr lang="en-US" altLang="en-US" dirty="0" smtClean="0"/>
              <a:t>Tasteful </a:t>
            </a:r>
            <a:r>
              <a:rPr lang="en-US" altLang="en-US" dirty="0"/>
              <a:t>Hot Reload. Use a rich set of fully-customizable widgets to build native interfaces in minutes.</a:t>
            </a:r>
            <a:r>
              <a:rPr lang="en-US" altLang="ko-KR" dirty="0" smtClean="0">
                <a:cs typeface="Arial" pitchFamily="34" charset="0"/>
              </a:rPr>
              <a:t>. </a:t>
            </a:r>
            <a:endParaRPr lang="en-US" altLang="ko-KR" dirty="0"/>
          </a:p>
        </p:txBody>
      </p:sp>
      <p:sp>
        <p:nvSpPr>
          <p:cNvPr id="12" name="Text Placeholder 28">
            <a:extLst>
              <a:ext uri="{FF2B5EF4-FFF2-40B4-BE49-F238E27FC236}">
                <a16:creationId xmlns="" xmlns:a16="http://schemas.microsoft.com/office/drawing/2014/main" id="{21AF954D-5837-4557-91C4-55E3E6C5BD85}"/>
              </a:ext>
            </a:extLst>
          </p:cNvPr>
          <p:cNvSpPr txBox="1">
            <a:spLocks/>
          </p:cNvSpPr>
          <p:nvPr/>
        </p:nvSpPr>
        <p:spPr>
          <a:xfrm>
            <a:off x="4887620" y="3980337"/>
            <a:ext cx="2894719" cy="1015663"/>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Quickly ship features with a focus on native end-user experiences. Layered architecture allows for full customization, which results in incredibly fast rendering and expressive and flexible designs</a:t>
            </a:r>
            <a:r>
              <a:rPr lang="en-US" altLang="ko-KR" dirty="0" smtClean="0">
                <a:cs typeface="Arial" pitchFamily="34" charset="0"/>
              </a:rPr>
              <a:t>.</a:t>
            </a:r>
            <a:endParaRPr lang="en-US" altLang="ko-KR" dirty="0"/>
          </a:p>
        </p:txBody>
      </p:sp>
      <p:sp>
        <p:nvSpPr>
          <p:cNvPr id="13" name="Text Placeholder 29">
            <a:extLst>
              <a:ext uri="{FF2B5EF4-FFF2-40B4-BE49-F238E27FC236}">
                <a16:creationId xmlns="" xmlns:a16="http://schemas.microsoft.com/office/drawing/2014/main" id="{AAF3C36A-05E3-42A7-89FF-70B9F63C4E6A}"/>
              </a:ext>
            </a:extLst>
          </p:cNvPr>
          <p:cNvSpPr txBox="1">
            <a:spLocks/>
          </p:cNvSpPr>
          <p:nvPr/>
        </p:nvSpPr>
        <p:spPr>
          <a:xfrm>
            <a:off x="4887620" y="5139973"/>
            <a:ext cx="2894719" cy="1015663"/>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Flutter’s widgets incorporate all critical platform differences such as scrolling, navigation, icons and fonts, and your Flutter code is compiled to native ARM machine code using </a:t>
            </a:r>
            <a:r>
              <a:rPr lang="en-US" altLang="en-US" dirty="0">
                <a:hlinkClick r:id="rId4"/>
              </a:rPr>
              <a:t>Dart's native compilers</a:t>
            </a:r>
            <a:r>
              <a:rPr lang="en-US" altLang="en-US" dirty="0"/>
              <a:t>.</a:t>
            </a:r>
            <a:endParaRPr lang="en-US" altLang="ko-KR" dirty="0"/>
          </a:p>
        </p:txBody>
      </p:sp>
      <p:sp>
        <p:nvSpPr>
          <p:cNvPr id="14" name="직사각형 23">
            <a:extLst>
              <a:ext uri="{FF2B5EF4-FFF2-40B4-BE49-F238E27FC236}">
                <a16:creationId xmlns="" xmlns:a16="http://schemas.microsoft.com/office/drawing/2014/main" id="{3B5829BD-1CBF-4C44-8CD5-AEB023D3366A}"/>
              </a:ext>
            </a:extLst>
          </p:cNvPr>
          <p:cNvSpPr/>
          <p:nvPr/>
        </p:nvSpPr>
        <p:spPr>
          <a:xfrm>
            <a:off x="323529" y="2549826"/>
            <a:ext cx="4419199" cy="584775"/>
          </a:xfrm>
          <a:prstGeom prst="rect">
            <a:avLst/>
          </a:prstGeom>
        </p:spPr>
        <p:txBody>
          <a:bodyPr wrap="square">
            <a:spAutoFit/>
          </a:bodyPr>
          <a:lstStyle/>
          <a:p>
            <a:r>
              <a:rPr lang="en-US" altLang="ko-KR" sz="3200" b="1" dirty="0" smtClean="0">
                <a:solidFill>
                  <a:schemeClr val="bg1"/>
                </a:solidFill>
              </a:rPr>
              <a:t>Some Mobile APP</a:t>
            </a:r>
            <a:endParaRPr lang="en-US" altLang="ko-KR" sz="3200" b="1" dirty="0">
              <a:solidFill>
                <a:schemeClr val="bg1"/>
              </a:solidFill>
            </a:endParaRPr>
          </a:p>
        </p:txBody>
      </p:sp>
      <p:sp>
        <p:nvSpPr>
          <p:cNvPr id="15" name="직사각형 24">
            <a:extLst>
              <a:ext uri="{FF2B5EF4-FFF2-40B4-BE49-F238E27FC236}">
                <a16:creationId xmlns="" xmlns:a16="http://schemas.microsoft.com/office/drawing/2014/main" id="{52758CA9-0EB8-42A5-9FBF-41230B6703D1}"/>
              </a:ext>
            </a:extLst>
          </p:cNvPr>
          <p:cNvSpPr/>
          <p:nvPr/>
        </p:nvSpPr>
        <p:spPr>
          <a:xfrm>
            <a:off x="323530" y="3347262"/>
            <a:ext cx="3506348" cy="1815882"/>
          </a:xfrm>
          <a:prstGeom prst="rect">
            <a:avLst/>
          </a:prstGeom>
        </p:spPr>
        <p:txBody>
          <a:bodyPr wrap="square">
            <a:spAutoFit/>
          </a:bodyPr>
          <a:lstStyle/>
          <a:p>
            <a:pPr marL="342900" indent="-342900">
              <a:buAutoNum type="arabicPeriod"/>
            </a:pPr>
            <a:r>
              <a:rPr lang="en-US" altLang="ko-KR" sz="1600" b="1" dirty="0">
                <a:solidFill>
                  <a:schemeClr val="bg1"/>
                </a:solidFill>
                <a:cs typeface="Arial" pitchFamily="34" charset="0"/>
              </a:rPr>
              <a:t>MY MT App</a:t>
            </a:r>
          </a:p>
          <a:p>
            <a:pPr marL="342900" indent="-342900">
              <a:buAutoNum type="arabicPeriod"/>
            </a:pPr>
            <a:r>
              <a:rPr lang="en-US" altLang="ko-KR" sz="1600" b="1" dirty="0">
                <a:solidFill>
                  <a:schemeClr val="bg1"/>
                </a:solidFill>
                <a:cs typeface="Arial" pitchFamily="34" charset="0"/>
              </a:rPr>
              <a:t>All Technology Notes App</a:t>
            </a:r>
          </a:p>
          <a:p>
            <a:pPr marL="342900" indent="-342900">
              <a:buAutoNum type="arabicPeriod"/>
            </a:pPr>
            <a:r>
              <a:rPr lang="en-US" altLang="ko-KR" sz="1600" b="1" dirty="0">
                <a:solidFill>
                  <a:schemeClr val="bg1"/>
                </a:solidFill>
                <a:cs typeface="Arial" pitchFamily="34" charset="0"/>
              </a:rPr>
              <a:t>Digital Study Notes App</a:t>
            </a:r>
          </a:p>
          <a:p>
            <a:pPr marL="342900" indent="-342900">
              <a:buAutoNum type="arabicPeriod"/>
            </a:pPr>
            <a:r>
              <a:rPr lang="en-US" altLang="ko-KR" sz="1600" b="1" dirty="0">
                <a:solidFill>
                  <a:schemeClr val="bg1"/>
                </a:solidFill>
                <a:cs typeface="Arial" pitchFamily="34" charset="0"/>
              </a:rPr>
              <a:t>Dark Study App</a:t>
            </a:r>
          </a:p>
          <a:p>
            <a:pPr marL="342900" indent="-342900">
              <a:buAutoNum type="arabicPeriod"/>
            </a:pPr>
            <a:r>
              <a:rPr lang="en-US" altLang="ko-KR" sz="1600" b="1" dirty="0">
                <a:solidFill>
                  <a:schemeClr val="bg1"/>
                </a:solidFill>
                <a:cs typeface="Arial" pitchFamily="34" charset="0"/>
              </a:rPr>
              <a:t>Tech Study Hub App</a:t>
            </a:r>
          </a:p>
          <a:p>
            <a:pPr marL="342900" indent="-342900">
              <a:buAutoNum type="arabicPeriod"/>
            </a:pPr>
            <a:r>
              <a:rPr lang="en-US" altLang="ko-KR" sz="1600" b="1" dirty="0">
                <a:solidFill>
                  <a:schemeClr val="bg1"/>
                </a:solidFill>
                <a:cs typeface="Arial" pitchFamily="34" charset="0"/>
              </a:rPr>
              <a:t>Programming Language </a:t>
            </a:r>
            <a:r>
              <a:rPr lang="en-US" altLang="ko-KR" sz="1600" b="1" dirty="0" err="1">
                <a:solidFill>
                  <a:schemeClr val="bg1"/>
                </a:solidFill>
                <a:cs typeface="Arial" pitchFamily="34" charset="0"/>
              </a:rPr>
              <a:t>pdf</a:t>
            </a:r>
            <a:endParaRPr lang="en-US" altLang="ko-KR" sz="1600" b="1" dirty="0">
              <a:solidFill>
                <a:schemeClr val="bg1"/>
              </a:solidFill>
              <a:cs typeface="Arial" pitchFamily="34" charset="0"/>
            </a:endParaRPr>
          </a:p>
          <a:p>
            <a:pPr marL="342900" indent="-342900">
              <a:buAutoNum type="arabicPeriod"/>
            </a:pPr>
            <a:r>
              <a:rPr lang="en-US" altLang="ko-KR" sz="1600" b="1" dirty="0">
                <a:solidFill>
                  <a:schemeClr val="bg1"/>
                </a:solidFill>
                <a:cs typeface="Arial" pitchFamily="34" charset="0"/>
              </a:rPr>
              <a:t>Question Controller App</a:t>
            </a:r>
          </a:p>
        </p:txBody>
      </p:sp>
      <p:sp>
        <p:nvSpPr>
          <p:cNvPr id="16" name="Rectangle 16">
            <a:extLst>
              <a:ext uri="{FF2B5EF4-FFF2-40B4-BE49-F238E27FC236}">
                <a16:creationId xmlns="" xmlns:a16="http://schemas.microsoft.com/office/drawing/2014/main" id="{8B8CA4D9-5624-4F2D-92B3-957E92F5A752}"/>
              </a:ext>
            </a:extLst>
          </p:cNvPr>
          <p:cNvSpPr/>
          <p:nvPr/>
        </p:nvSpPr>
        <p:spPr>
          <a:xfrm rot="2700000">
            <a:off x="4288519" y="4303666"/>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9">
            <a:extLst>
              <a:ext uri="{FF2B5EF4-FFF2-40B4-BE49-F238E27FC236}">
                <a16:creationId xmlns="" xmlns:a16="http://schemas.microsoft.com/office/drawing/2014/main" id="{1502945F-B86E-4A62-8ECB-386F41809D37}"/>
              </a:ext>
            </a:extLst>
          </p:cNvPr>
          <p:cNvSpPr/>
          <p:nvPr/>
        </p:nvSpPr>
        <p:spPr>
          <a:xfrm>
            <a:off x="4214454" y="318381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Freeform 19">
            <a:extLst>
              <a:ext uri="{FF2B5EF4-FFF2-40B4-BE49-F238E27FC236}">
                <a16:creationId xmlns="" xmlns:a16="http://schemas.microsoft.com/office/drawing/2014/main" id="{A8D099D6-1081-4ECD-94DF-37735A8B9645}"/>
              </a:ext>
            </a:extLst>
          </p:cNvPr>
          <p:cNvSpPr/>
          <p:nvPr/>
        </p:nvSpPr>
        <p:spPr>
          <a:xfrm>
            <a:off x="4214454" y="5545932"/>
            <a:ext cx="360125" cy="354350"/>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9766" y="3145198"/>
            <a:ext cx="1539537" cy="1539537"/>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2853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heel(1)">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2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heel(1)">
                                      <p:cBhvr>
                                        <p:cTn id="5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2"/>
                </p:tgtEl>
              </p:cMediaNode>
            </p:audio>
          </p:childTnLst>
        </p:cTn>
      </p:par>
    </p:tnLst>
    <p:bldLst>
      <p:bldP spid="4" grpId="0"/>
      <p:bldP spid="8" grpId="0" animBg="1"/>
      <p:bldP spid="9" grpId="0" animBg="1"/>
      <p:bldP spid="10" grpId="0" animBg="1"/>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3488470" y="400472"/>
            <a:ext cx="6223649"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smtClean="0"/>
              <a:t>Our Web Applications</a:t>
            </a:r>
            <a:endParaRPr lang="en-US" sz="3600" dirty="0"/>
          </a:p>
        </p:txBody>
      </p:sp>
      <p:grpSp>
        <p:nvGrpSpPr>
          <p:cNvPr id="3" name="Group 2">
            <a:extLst>
              <a:ext uri="{FF2B5EF4-FFF2-40B4-BE49-F238E27FC236}">
                <a16:creationId xmlns="" xmlns:a16="http://schemas.microsoft.com/office/drawing/2014/main" id="{C4B1C653-5A36-4E77-9ED7-E44AB68645D3}"/>
              </a:ext>
            </a:extLst>
          </p:cNvPr>
          <p:cNvGrpSpPr/>
          <p:nvPr/>
        </p:nvGrpSpPr>
        <p:grpSpPr>
          <a:xfrm>
            <a:off x="4703100" y="2548378"/>
            <a:ext cx="2931576" cy="2442382"/>
            <a:chOff x="3690367" y="1823747"/>
            <a:chExt cx="5020109" cy="4182400"/>
          </a:xfrm>
        </p:grpSpPr>
        <p:sp>
          <p:nvSpPr>
            <p:cNvPr id="4" name="Freeform: Shape 14">
              <a:extLst>
                <a:ext uri="{FF2B5EF4-FFF2-40B4-BE49-F238E27FC236}">
                  <a16:creationId xmlns="" xmlns:a16="http://schemas.microsoft.com/office/drawing/2014/main" id="{5D7BAB1F-9B0A-438A-AAA5-3B3C536A9A12}"/>
                </a:ext>
              </a:extLst>
            </p:cNvPr>
            <p:cNvSpPr/>
            <p:nvPr/>
          </p:nvSpPr>
          <p:spPr>
            <a:xfrm>
              <a:off x="6083223" y="1823747"/>
              <a:ext cx="2627253" cy="4182400"/>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6"/>
            </a:solidFill>
            <a:ln w="1698" cap="flat">
              <a:noFill/>
              <a:prstDash val="solid"/>
              <a:miter/>
            </a:ln>
          </p:spPr>
          <p:txBody>
            <a:bodyPr rtlCol="0" anchor="ctr"/>
            <a:lstStyle/>
            <a:p>
              <a:endParaRPr lang="en-US"/>
            </a:p>
          </p:txBody>
        </p:sp>
        <p:sp>
          <p:nvSpPr>
            <p:cNvPr id="5" name="Freeform: Shape 15">
              <a:extLst>
                <a:ext uri="{FF2B5EF4-FFF2-40B4-BE49-F238E27FC236}">
                  <a16:creationId xmlns="" xmlns:a16="http://schemas.microsoft.com/office/drawing/2014/main" id="{BD7E21BD-3492-40D2-B673-580C17B68C73}"/>
                </a:ext>
              </a:extLst>
            </p:cNvPr>
            <p:cNvSpPr/>
            <p:nvPr/>
          </p:nvSpPr>
          <p:spPr>
            <a:xfrm>
              <a:off x="3690367" y="1839454"/>
              <a:ext cx="2336646" cy="4166693"/>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5"/>
            </a:solidFill>
            <a:ln w="1698" cap="flat">
              <a:noFill/>
              <a:prstDash val="solid"/>
              <a:miter/>
            </a:ln>
          </p:spPr>
          <p:txBody>
            <a:bodyPr rtlCol="0" anchor="ctr"/>
            <a:lstStyle/>
            <a:p>
              <a:endParaRPr lang="en-US"/>
            </a:p>
          </p:txBody>
        </p:sp>
      </p:grpSp>
      <p:grpSp>
        <p:nvGrpSpPr>
          <p:cNvPr id="6" name="Group 5">
            <a:extLst>
              <a:ext uri="{FF2B5EF4-FFF2-40B4-BE49-F238E27FC236}">
                <a16:creationId xmlns="" xmlns:a16="http://schemas.microsoft.com/office/drawing/2014/main" id="{160E4F19-0B20-472D-986D-BFBD7EAB1171}"/>
              </a:ext>
            </a:extLst>
          </p:cNvPr>
          <p:cNvGrpSpPr/>
          <p:nvPr/>
        </p:nvGrpSpPr>
        <p:grpSpPr>
          <a:xfrm>
            <a:off x="296892" y="1637539"/>
            <a:ext cx="4511942" cy="4273232"/>
            <a:chOff x="29243" y="1766274"/>
            <a:chExt cx="4511942" cy="4273232"/>
          </a:xfrm>
        </p:grpSpPr>
        <p:grpSp>
          <p:nvGrpSpPr>
            <p:cNvPr id="7" name="Group 6">
              <a:extLst>
                <a:ext uri="{FF2B5EF4-FFF2-40B4-BE49-F238E27FC236}">
                  <a16:creationId xmlns="" xmlns:a16="http://schemas.microsoft.com/office/drawing/2014/main" id="{4BF9A1A0-ACED-4048-B955-E897E8BE33C2}"/>
                </a:ext>
              </a:extLst>
            </p:cNvPr>
            <p:cNvGrpSpPr/>
            <p:nvPr/>
          </p:nvGrpSpPr>
          <p:grpSpPr>
            <a:xfrm>
              <a:off x="29243" y="3539372"/>
              <a:ext cx="2336964" cy="571524"/>
              <a:chOff x="2254894" y="4323070"/>
              <a:chExt cx="2357001" cy="571524"/>
            </a:xfrm>
          </p:grpSpPr>
          <p:sp>
            <p:nvSpPr>
              <p:cNvPr id="23" name="TextBox 22">
                <a:extLst>
                  <a:ext uri="{FF2B5EF4-FFF2-40B4-BE49-F238E27FC236}">
                    <a16:creationId xmlns="" xmlns:a16="http://schemas.microsoft.com/office/drawing/2014/main" id="{55EFA2F4-6D13-4033-B969-489F4842C8DE}"/>
                  </a:ext>
                </a:extLst>
              </p:cNvPr>
              <p:cNvSpPr txBox="1"/>
              <p:nvPr/>
            </p:nvSpPr>
            <p:spPr>
              <a:xfrm>
                <a:off x="2254894" y="4586817"/>
                <a:ext cx="2357001"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HDPS Mathura.</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 xmlns:a16="http://schemas.microsoft.com/office/drawing/2014/main" id="{FAEDDA6E-8395-4CB3-9E0D-13FAE9324816}"/>
                  </a:ext>
                </a:extLst>
              </p:cNvPr>
              <p:cNvSpPr txBox="1"/>
              <p:nvPr/>
            </p:nvSpPr>
            <p:spPr>
              <a:xfrm>
                <a:off x="2254897" y="4323070"/>
                <a:ext cx="233696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www.hdps.org</a:t>
                </a:r>
                <a:endParaRPr lang="ko-KR" altLang="en-US" b="1" dirty="0">
                  <a:solidFill>
                    <a:schemeClr val="tx1">
                      <a:lumMod val="75000"/>
                      <a:lumOff val="25000"/>
                    </a:schemeClr>
                  </a:solidFill>
                  <a:cs typeface="Arial" pitchFamily="34" charset="0"/>
                </a:endParaRPr>
              </a:p>
            </p:txBody>
          </p:sp>
        </p:grpSp>
        <p:sp>
          <p:nvSpPr>
            <p:cNvPr id="8" name="Oval 7">
              <a:extLst>
                <a:ext uri="{FF2B5EF4-FFF2-40B4-BE49-F238E27FC236}">
                  <a16:creationId xmlns="" xmlns:a16="http://schemas.microsoft.com/office/drawing/2014/main" id="{6CCF7700-7CEF-4125-9B1E-61990A07D387}"/>
                </a:ext>
              </a:extLst>
            </p:cNvPr>
            <p:cNvSpPr/>
            <p:nvPr/>
          </p:nvSpPr>
          <p:spPr>
            <a:xfrm>
              <a:off x="3277450" y="182374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 xmlns:a16="http://schemas.microsoft.com/office/drawing/2014/main" id="{1B742A5A-FEF0-4305-9EED-2C46AEF05010}"/>
                </a:ext>
              </a:extLst>
            </p:cNvPr>
            <p:cNvSpPr/>
            <p:nvPr/>
          </p:nvSpPr>
          <p:spPr>
            <a:xfrm>
              <a:off x="2557931" y="351350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 xmlns:a16="http://schemas.microsoft.com/office/drawing/2014/main" id="{2F219CDA-EBB6-4E10-80E8-721811CF8D91}"/>
                </a:ext>
              </a:extLst>
            </p:cNvPr>
            <p:cNvSpPr/>
            <p:nvPr/>
          </p:nvSpPr>
          <p:spPr>
            <a:xfrm>
              <a:off x="3277450" y="512510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 xmlns:a16="http://schemas.microsoft.com/office/drawing/2014/main" id="{7B72F386-8192-4C9D-85E8-80A9B4AEEAAC}"/>
                </a:ext>
              </a:extLst>
            </p:cNvPr>
            <p:cNvSpPr txBox="1"/>
            <p:nvPr/>
          </p:nvSpPr>
          <p:spPr>
            <a:xfrm>
              <a:off x="3307018" y="5338708"/>
              <a:ext cx="864095" cy="369332"/>
            </a:xfrm>
            <a:prstGeom prst="rect">
              <a:avLst/>
            </a:prstGeom>
            <a:noFill/>
          </p:spPr>
          <p:txBody>
            <a:bodyPr wrap="square" rtlCol="0">
              <a:spAutoFit/>
            </a:bodyPr>
            <a:lstStyle/>
            <a:p>
              <a:pPr algn="ctr"/>
              <a:r>
                <a:rPr lang="en-US" altLang="ko-KR" b="1" dirty="0" smtClean="0">
                  <a:solidFill>
                    <a:schemeClr val="bg1"/>
                  </a:solidFill>
                  <a:cs typeface="Arial" pitchFamily="34" charset="0"/>
                </a:rPr>
                <a:t>03</a:t>
              </a:r>
              <a:endParaRPr lang="ko-KR" altLang="en-US" b="1" dirty="0">
                <a:solidFill>
                  <a:schemeClr val="bg1"/>
                </a:solidFill>
                <a:cs typeface="Arial" pitchFamily="34" charset="0"/>
              </a:endParaRPr>
            </a:p>
          </p:txBody>
        </p:sp>
        <p:sp>
          <p:nvSpPr>
            <p:cNvPr id="12" name="TextBox 11">
              <a:extLst>
                <a:ext uri="{FF2B5EF4-FFF2-40B4-BE49-F238E27FC236}">
                  <a16:creationId xmlns="" xmlns:a16="http://schemas.microsoft.com/office/drawing/2014/main" id="{37DBE37D-5D31-41E1-850E-600883B8652B}"/>
                </a:ext>
              </a:extLst>
            </p:cNvPr>
            <p:cNvSpPr txBox="1"/>
            <p:nvPr/>
          </p:nvSpPr>
          <p:spPr>
            <a:xfrm>
              <a:off x="2583085" y="3727110"/>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02</a:t>
              </a:r>
              <a:endParaRPr lang="ko-KR" altLang="en-US" sz="2400" b="1" dirty="0">
                <a:solidFill>
                  <a:schemeClr val="bg1"/>
                </a:solidFill>
                <a:cs typeface="Arial" pitchFamily="34" charset="0"/>
              </a:endParaRPr>
            </a:p>
          </p:txBody>
        </p:sp>
        <p:sp>
          <p:nvSpPr>
            <p:cNvPr id="13" name="TextBox 12">
              <a:extLst>
                <a:ext uri="{FF2B5EF4-FFF2-40B4-BE49-F238E27FC236}">
                  <a16:creationId xmlns="" xmlns:a16="http://schemas.microsoft.com/office/drawing/2014/main" id="{FBFA138E-6CBE-41BC-9A7F-F983BF67BDC1}"/>
                </a:ext>
              </a:extLst>
            </p:cNvPr>
            <p:cNvSpPr txBox="1"/>
            <p:nvPr/>
          </p:nvSpPr>
          <p:spPr>
            <a:xfrm>
              <a:off x="3307018" y="2037349"/>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01</a:t>
              </a:r>
              <a:endParaRPr lang="ko-KR" altLang="en-US" sz="2400" b="1" dirty="0">
                <a:solidFill>
                  <a:schemeClr val="bg1"/>
                </a:solidFill>
                <a:cs typeface="Arial" pitchFamily="34" charset="0"/>
              </a:endParaRPr>
            </a:p>
          </p:txBody>
        </p:sp>
        <p:cxnSp>
          <p:nvCxnSpPr>
            <p:cNvPr id="14" name="Straight Arrow Connector 13">
              <a:extLst>
                <a:ext uri="{FF2B5EF4-FFF2-40B4-BE49-F238E27FC236}">
                  <a16:creationId xmlns="" xmlns:a16="http://schemas.microsoft.com/office/drawing/2014/main" id="{901DED47-1ECE-425E-A984-DD5C70158831}"/>
                </a:ext>
              </a:extLst>
            </p:cNvPr>
            <p:cNvCxnSpPr>
              <a:cxnSpLocks/>
            </p:cNvCxnSpPr>
            <p:nvPr/>
          </p:nvCxnSpPr>
          <p:spPr>
            <a:xfrm flipH="1" flipV="1">
              <a:off x="4135952" y="2675752"/>
              <a:ext cx="405233" cy="648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FEFDB6FA-228A-406D-A1AA-00B8D9B6B168}"/>
                </a:ext>
              </a:extLst>
            </p:cNvPr>
            <p:cNvCxnSpPr/>
            <p:nvPr/>
          </p:nvCxnSpPr>
          <p:spPr>
            <a:xfrm flipH="1">
              <a:off x="3515984" y="3970707"/>
              <a:ext cx="648000" cy="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2434DD6B-5F23-4CC7-9E47-024A4962D246}"/>
                </a:ext>
              </a:extLst>
            </p:cNvPr>
            <p:cNvCxnSpPr>
              <a:cxnSpLocks/>
            </p:cNvCxnSpPr>
            <p:nvPr/>
          </p:nvCxnSpPr>
          <p:spPr>
            <a:xfrm flipH="1">
              <a:off x="4160483" y="4947528"/>
              <a:ext cx="380702" cy="31709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 xmlns:a16="http://schemas.microsoft.com/office/drawing/2014/main" id="{6F76F4B0-6406-47A1-B4D3-BF1A63B59316}"/>
                </a:ext>
              </a:extLst>
            </p:cNvPr>
            <p:cNvGrpSpPr/>
            <p:nvPr/>
          </p:nvGrpSpPr>
          <p:grpSpPr>
            <a:xfrm>
              <a:off x="29243" y="1766274"/>
              <a:ext cx="3104643" cy="914782"/>
              <a:chOff x="1804065" y="4230306"/>
              <a:chExt cx="3104643" cy="914782"/>
            </a:xfrm>
          </p:grpSpPr>
          <p:sp>
            <p:nvSpPr>
              <p:cNvPr id="21" name="TextBox 20">
                <a:extLst>
                  <a:ext uri="{FF2B5EF4-FFF2-40B4-BE49-F238E27FC236}">
                    <a16:creationId xmlns="" xmlns:a16="http://schemas.microsoft.com/office/drawing/2014/main" id="{2796F0AA-4C66-4C30-8749-5997E9E97E70}"/>
                  </a:ext>
                </a:extLst>
              </p:cNvPr>
              <p:cNvSpPr txBox="1"/>
              <p:nvPr/>
            </p:nvSpPr>
            <p:spPr>
              <a:xfrm>
                <a:off x="1804065" y="4560313"/>
                <a:ext cx="3104643" cy="584775"/>
              </a:xfrm>
              <a:prstGeom prst="rect">
                <a:avLst/>
              </a:prstGeom>
              <a:noFill/>
            </p:spPr>
            <p:txBody>
              <a:bodyPr wrap="square" rtlCol="0">
                <a:spAutoFit/>
              </a:bodyPr>
              <a:lstStyle/>
              <a:p>
                <a:pPr algn="r"/>
                <a:r>
                  <a:rPr lang="en-US" altLang="ko-KR" sz="1600" b="1" dirty="0" err="1" smtClean="0">
                    <a:solidFill>
                      <a:schemeClr val="tx1">
                        <a:lumMod val="75000"/>
                        <a:lumOff val="25000"/>
                      </a:schemeClr>
                    </a:solidFill>
                    <a:cs typeface="Arial" pitchFamily="34" charset="0"/>
                  </a:rPr>
                  <a:t>Mahamaya</a:t>
                </a:r>
                <a:r>
                  <a:rPr lang="en-US" altLang="ko-KR" sz="1600" b="1" dirty="0" smtClean="0">
                    <a:solidFill>
                      <a:schemeClr val="tx1">
                        <a:lumMod val="75000"/>
                        <a:lumOff val="25000"/>
                      </a:schemeClr>
                    </a:solidFill>
                    <a:cs typeface="Arial" pitchFamily="34" charset="0"/>
                  </a:rPr>
                  <a:t> IT Polytechnic Aligarh</a:t>
                </a:r>
                <a:endParaRPr lang="ko-KR" altLang="en-US" sz="1600" b="1" dirty="0">
                  <a:solidFill>
                    <a:schemeClr val="tx1">
                      <a:lumMod val="75000"/>
                      <a:lumOff val="25000"/>
                    </a:schemeClr>
                  </a:solidFill>
                  <a:cs typeface="Arial" pitchFamily="34" charset="0"/>
                </a:endParaRPr>
              </a:p>
            </p:txBody>
          </p:sp>
          <p:sp>
            <p:nvSpPr>
              <p:cNvPr id="22" name="TextBox 21">
                <a:extLst>
                  <a:ext uri="{FF2B5EF4-FFF2-40B4-BE49-F238E27FC236}">
                    <a16:creationId xmlns="" xmlns:a16="http://schemas.microsoft.com/office/drawing/2014/main" id="{664EDBAA-AF9B-4E43-961A-C364E0736B32}"/>
                  </a:ext>
                </a:extLst>
              </p:cNvPr>
              <p:cNvSpPr txBox="1"/>
              <p:nvPr/>
            </p:nvSpPr>
            <p:spPr>
              <a:xfrm>
                <a:off x="2272536" y="4230306"/>
                <a:ext cx="2616135" cy="338554"/>
              </a:xfrm>
              <a:prstGeom prst="rect">
                <a:avLst/>
              </a:prstGeom>
              <a:noFill/>
            </p:spPr>
            <p:txBody>
              <a:bodyPr wrap="square" rtlCol="0">
                <a:spAutoFit/>
              </a:bodyPr>
              <a:lstStyle/>
              <a:p>
                <a:pPr algn="r"/>
                <a:r>
                  <a:rPr lang="en-US" altLang="ko-KR" sz="1600" b="1" dirty="0" smtClean="0">
                    <a:solidFill>
                      <a:schemeClr val="tx1">
                        <a:lumMod val="95000"/>
                        <a:lumOff val="5000"/>
                      </a:schemeClr>
                    </a:solidFill>
                    <a:cs typeface="Arial" pitchFamily="34" charset="0"/>
                  </a:rPr>
                  <a:t>www.mmitaligarh.org.in</a:t>
                </a:r>
                <a:endParaRPr lang="ko-KR" altLang="en-US" sz="1600" b="1" dirty="0">
                  <a:solidFill>
                    <a:schemeClr val="tx1">
                      <a:lumMod val="95000"/>
                      <a:lumOff val="5000"/>
                    </a:schemeClr>
                  </a:solidFill>
                  <a:cs typeface="Arial" pitchFamily="34" charset="0"/>
                </a:endParaRPr>
              </a:p>
            </p:txBody>
          </p:sp>
        </p:grpSp>
      </p:grpSp>
      <p:grpSp>
        <p:nvGrpSpPr>
          <p:cNvPr id="25" name="Group 24">
            <a:extLst>
              <a:ext uri="{FF2B5EF4-FFF2-40B4-BE49-F238E27FC236}">
                <a16:creationId xmlns="" xmlns:a16="http://schemas.microsoft.com/office/drawing/2014/main" id="{B9366259-0F23-4B10-825D-444C9C7BDE6B}"/>
              </a:ext>
            </a:extLst>
          </p:cNvPr>
          <p:cNvGrpSpPr/>
          <p:nvPr/>
        </p:nvGrpSpPr>
        <p:grpSpPr>
          <a:xfrm>
            <a:off x="7270961" y="1772671"/>
            <a:ext cx="2026452" cy="4215759"/>
            <a:chOff x="6871568" y="1807130"/>
            <a:chExt cx="2026452" cy="4215759"/>
          </a:xfrm>
        </p:grpSpPr>
        <p:sp>
          <p:nvSpPr>
            <p:cNvPr id="26" name="Oval 25">
              <a:extLst>
                <a:ext uri="{FF2B5EF4-FFF2-40B4-BE49-F238E27FC236}">
                  <a16:creationId xmlns="" xmlns:a16="http://schemas.microsoft.com/office/drawing/2014/main" id="{625A62DB-FA15-45E4-81C7-A16BBA07FFBB}"/>
                </a:ext>
              </a:extLst>
            </p:cNvPr>
            <p:cNvSpPr/>
            <p:nvPr/>
          </p:nvSpPr>
          <p:spPr>
            <a:xfrm>
              <a:off x="7983620" y="35085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 xmlns:a16="http://schemas.microsoft.com/office/drawing/2014/main" id="{650A25F7-805C-4681-B95A-AE75E0E754F5}"/>
                </a:ext>
              </a:extLst>
            </p:cNvPr>
            <p:cNvSpPr/>
            <p:nvPr/>
          </p:nvSpPr>
          <p:spPr>
            <a:xfrm>
              <a:off x="7126134" y="180713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 xmlns:a16="http://schemas.microsoft.com/office/drawing/2014/main" id="{579A4714-64D8-413B-B4E0-BED7B1E8CC93}"/>
                </a:ext>
              </a:extLst>
            </p:cNvPr>
            <p:cNvSpPr/>
            <p:nvPr/>
          </p:nvSpPr>
          <p:spPr>
            <a:xfrm>
              <a:off x="7126134" y="5108489"/>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32" name="Straight Arrow Connector 31">
              <a:extLst>
                <a:ext uri="{FF2B5EF4-FFF2-40B4-BE49-F238E27FC236}">
                  <a16:creationId xmlns="" xmlns:a16="http://schemas.microsoft.com/office/drawing/2014/main" id="{048BA501-0C4E-4F87-BCB3-F0462B9D5D96}"/>
                </a:ext>
              </a:extLst>
            </p:cNvPr>
            <p:cNvCxnSpPr>
              <a:cxnSpLocks/>
            </p:cNvCxnSpPr>
            <p:nvPr/>
          </p:nvCxnSpPr>
          <p:spPr>
            <a:xfrm flipV="1">
              <a:off x="6918505" y="2657720"/>
              <a:ext cx="338080" cy="648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A20B7FB-3CBD-41E5-B854-FA495457D448}"/>
                </a:ext>
              </a:extLst>
            </p:cNvPr>
            <p:cNvCxnSpPr/>
            <p:nvPr/>
          </p:nvCxnSpPr>
          <p:spPr>
            <a:xfrm>
              <a:off x="7283472" y="3956794"/>
              <a:ext cx="648000" cy="2"/>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57D37E19-E43A-48ED-93A4-6CAD7263D6B7}"/>
                </a:ext>
              </a:extLst>
            </p:cNvPr>
            <p:cNvCxnSpPr>
              <a:cxnSpLocks/>
            </p:cNvCxnSpPr>
            <p:nvPr/>
          </p:nvCxnSpPr>
          <p:spPr>
            <a:xfrm>
              <a:off x="6871568" y="5037600"/>
              <a:ext cx="298306" cy="194553"/>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 xmlns:a16="http://schemas.microsoft.com/office/drawing/2014/main" id="{FAEDDA6E-8395-4CB3-9E0D-13FAE9324816}"/>
              </a:ext>
            </a:extLst>
          </p:cNvPr>
          <p:cNvSpPr txBox="1"/>
          <p:nvPr/>
        </p:nvSpPr>
        <p:spPr>
          <a:xfrm>
            <a:off x="225290" y="5217684"/>
            <a:ext cx="3201257" cy="338554"/>
          </a:xfrm>
          <a:prstGeom prst="rect">
            <a:avLst/>
          </a:prstGeom>
          <a:noFill/>
        </p:spPr>
        <p:txBody>
          <a:bodyPr wrap="square" rtlCol="0">
            <a:spAutoFit/>
          </a:bodyPr>
          <a:lstStyle/>
          <a:p>
            <a:pPr algn="r"/>
            <a:r>
              <a:rPr lang="en-US" altLang="ko-KR" sz="1600" b="1" dirty="0" smtClean="0">
                <a:solidFill>
                  <a:schemeClr val="tx1">
                    <a:lumMod val="75000"/>
                    <a:lumOff val="25000"/>
                  </a:schemeClr>
                </a:solidFill>
                <a:cs typeface="Arial" pitchFamily="34" charset="0"/>
              </a:rPr>
              <a:t>www.questioncontrolletr.com</a:t>
            </a:r>
            <a:endParaRPr lang="ko-KR" altLang="en-US" sz="1600" b="1" dirty="0">
              <a:solidFill>
                <a:schemeClr val="tx1">
                  <a:lumMod val="75000"/>
                  <a:lumOff val="25000"/>
                </a:schemeClr>
              </a:solidFill>
              <a:cs typeface="Arial" pitchFamily="34" charset="0"/>
            </a:endParaRPr>
          </a:p>
        </p:txBody>
      </p:sp>
      <p:sp>
        <p:nvSpPr>
          <p:cNvPr id="45" name="TextBox 44">
            <a:extLst>
              <a:ext uri="{FF2B5EF4-FFF2-40B4-BE49-F238E27FC236}">
                <a16:creationId xmlns="" xmlns:a16="http://schemas.microsoft.com/office/drawing/2014/main" id="{55EFA2F4-6D13-4033-B969-489F4842C8DE}"/>
              </a:ext>
            </a:extLst>
          </p:cNvPr>
          <p:cNvSpPr txBox="1"/>
          <p:nvPr/>
        </p:nvSpPr>
        <p:spPr>
          <a:xfrm>
            <a:off x="1085388" y="5523040"/>
            <a:ext cx="2336964"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LPU Jalandhar Punjab</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 xmlns:a16="http://schemas.microsoft.com/office/drawing/2014/main" id="{37DBE37D-5D31-41E1-850E-600883B8652B}"/>
              </a:ext>
            </a:extLst>
          </p:cNvPr>
          <p:cNvSpPr txBox="1"/>
          <p:nvPr/>
        </p:nvSpPr>
        <p:spPr>
          <a:xfrm>
            <a:off x="7550679" y="2058457"/>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04</a:t>
            </a:r>
            <a:endParaRPr lang="ko-KR" altLang="en-US" sz="2400" b="1" dirty="0">
              <a:solidFill>
                <a:schemeClr val="bg1"/>
              </a:solidFill>
              <a:cs typeface="Arial" pitchFamily="34" charset="0"/>
            </a:endParaRPr>
          </a:p>
        </p:txBody>
      </p:sp>
      <p:sp>
        <p:nvSpPr>
          <p:cNvPr id="47" name="TextBox 46">
            <a:extLst>
              <a:ext uri="{FF2B5EF4-FFF2-40B4-BE49-F238E27FC236}">
                <a16:creationId xmlns="" xmlns:a16="http://schemas.microsoft.com/office/drawing/2014/main" id="{FAEDDA6E-8395-4CB3-9E0D-13FAE9324816}"/>
              </a:ext>
            </a:extLst>
          </p:cNvPr>
          <p:cNvSpPr txBox="1"/>
          <p:nvPr/>
        </p:nvSpPr>
        <p:spPr>
          <a:xfrm>
            <a:off x="8188463" y="1760765"/>
            <a:ext cx="300201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www.employeebtup.com</a:t>
            </a:r>
            <a:endParaRPr lang="ko-KR" altLang="en-US" b="1" dirty="0">
              <a:solidFill>
                <a:schemeClr val="tx1">
                  <a:lumMod val="75000"/>
                  <a:lumOff val="25000"/>
                </a:schemeClr>
              </a:solidFill>
              <a:cs typeface="Arial" pitchFamily="34" charset="0"/>
            </a:endParaRPr>
          </a:p>
        </p:txBody>
      </p:sp>
      <p:sp>
        <p:nvSpPr>
          <p:cNvPr id="48" name="TextBox 47">
            <a:extLst>
              <a:ext uri="{FF2B5EF4-FFF2-40B4-BE49-F238E27FC236}">
                <a16:creationId xmlns="" xmlns:a16="http://schemas.microsoft.com/office/drawing/2014/main" id="{55EFA2F4-6D13-4033-B969-489F4842C8DE}"/>
              </a:ext>
            </a:extLst>
          </p:cNvPr>
          <p:cNvSpPr txBox="1"/>
          <p:nvPr/>
        </p:nvSpPr>
        <p:spPr>
          <a:xfrm>
            <a:off x="8400491" y="2130528"/>
            <a:ext cx="2789987" cy="523220"/>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Board Of Technical  Education Utter Pradesh</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 xmlns:a16="http://schemas.microsoft.com/office/drawing/2014/main" id="{FAEDDA6E-8395-4CB3-9E0D-13FAE9324816}"/>
              </a:ext>
            </a:extLst>
          </p:cNvPr>
          <p:cNvSpPr txBox="1"/>
          <p:nvPr/>
        </p:nvSpPr>
        <p:spPr>
          <a:xfrm>
            <a:off x="8420375" y="3370885"/>
            <a:ext cx="300201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www.pvmsvdic.com</a:t>
            </a:r>
            <a:endParaRPr lang="ko-KR" altLang="en-US" b="1" dirty="0">
              <a:solidFill>
                <a:schemeClr val="tx1">
                  <a:lumMod val="75000"/>
                  <a:lumOff val="25000"/>
                </a:schemeClr>
              </a:solidFill>
              <a:cs typeface="Arial" pitchFamily="34" charset="0"/>
            </a:endParaRPr>
          </a:p>
        </p:txBody>
      </p:sp>
      <p:sp>
        <p:nvSpPr>
          <p:cNvPr id="50" name="TextBox 49">
            <a:extLst>
              <a:ext uri="{FF2B5EF4-FFF2-40B4-BE49-F238E27FC236}">
                <a16:creationId xmlns="" xmlns:a16="http://schemas.microsoft.com/office/drawing/2014/main" id="{37DBE37D-5D31-41E1-850E-600883B8652B}"/>
              </a:ext>
            </a:extLst>
          </p:cNvPr>
          <p:cNvSpPr txBox="1"/>
          <p:nvPr/>
        </p:nvSpPr>
        <p:spPr>
          <a:xfrm>
            <a:off x="8405435" y="3734837"/>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sp>
        <p:nvSpPr>
          <p:cNvPr id="51" name="TextBox 50">
            <a:extLst>
              <a:ext uri="{FF2B5EF4-FFF2-40B4-BE49-F238E27FC236}">
                <a16:creationId xmlns="" xmlns:a16="http://schemas.microsoft.com/office/drawing/2014/main" id="{55EFA2F4-6D13-4033-B969-489F4842C8DE}"/>
              </a:ext>
            </a:extLst>
          </p:cNvPr>
          <p:cNvSpPr txBox="1"/>
          <p:nvPr/>
        </p:nvSpPr>
        <p:spPr>
          <a:xfrm>
            <a:off x="9301628" y="3826784"/>
            <a:ext cx="2336964" cy="523220"/>
          </a:xfrm>
          <a:prstGeom prst="rect">
            <a:avLst/>
          </a:prstGeom>
          <a:noFill/>
        </p:spPr>
        <p:txBody>
          <a:bodyPr wrap="square" rtlCol="0">
            <a:spAutoFit/>
          </a:bodyPr>
          <a:lstStyle/>
          <a:p>
            <a:pPr algn="r"/>
            <a:r>
              <a:rPr lang="en-US" altLang="ko-KR" sz="1400" b="1" dirty="0" err="1" smtClean="0">
                <a:solidFill>
                  <a:schemeClr val="tx1">
                    <a:lumMod val="75000"/>
                    <a:lumOff val="25000"/>
                  </a:schemeClr>
                </a:solidFill>
                <a:cs typeface="Arial" pitchFamily="34" charset="0"/>
              </a:rPr>
              <a:t>Prakash</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Vidhya</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Mandir</a:t>
            </a:r>
            <a:r>
              <a:rPr lang="en-US" altLang="ko-KR" sz="1400" b="1" dirty="0" smtClean="0">
                <a:solidFill>
                  <a:schemeClr val="tx1">
                    <a:lumMod val="75000"/>
                    <a:lumOff val="25000"/>
                  </a:schemeClr>
                </a:solidFill>
                <a:cs typeface="Arial" pitchFamily="34" charset="0"/>
              </a:rPr>
              <a:t> Inter College </a:t>
            </a:r>
            <a:r>
              <a:rPr lang="en-US" altLang="ko-KR" sz="1400" b="1" dirty="0" err="1" smtClean="0">
                <a:solidFill>
                  <a:schemeClr val="tx1">
                    <a:lumMod val="75000"/>
                    <a:lumOff val="25000"/>
                  </a:schemeClr>
                </a:solidFill>
                <a:cs typeface="Arial" pitchFamily="34" charset="0"/>
              </a:rPr>
              <a:t>Sitapur</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52" name="TextBox 51">
            <a:extLst>
              <a:ext uri="{FF2B5EF4-FFF2-40B4-BE49-F238E27FC236}">
                <a16:creationId xmlns="" xmlns:a16="http://schemas.microsoft.com/office/drawing/2014/main" id="{37DBE37D-5D31-41E1-850E-600883B8652B}"/>
              </a:ext>
            </a:extLst>
          </p:cNvPr>
          <p:cNvSpPr txBox="1"/>
          <p:nvPr/>
        </p:nvSpPr>
        <p:spPr>
          <a:xfrm>
            <a:off x="7524179" y="5265445"/>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06</a:t>
            </a:r>
            <a:endParaRPr lang="ko-KR" altLang="en-US" sz="2400" b="1" dirty="0">
              <a:solidFill>
                <a:schemeClr val="bg1"/>
              </a:solidFill>
              <a:cs typeface="Arial" pitchFamily="34" charset="0"/>
            </a:endParaRPr>
          </a:p>
        </p:txBody>
      </p:sp>
      <p:sp>
        <p:nvSpPr>
          <p:cNvPr id="53" name="TextBox 52">
            <a:extLst>
              <a:ext uri="{FF2B5EF4-FFF2-40B4-BE49-F238E27FC236}">
                <a16:creationId xmlns="" xmlns:a16="http://schemas.microsoft.com/office/drawing/2014/main" id="{FAEDDA6E-8395-4CB3-9E0D-13FAE9324816}"/>
              </a:ext>
            </a:extLst>
          </p:cNvPr>
          <p:cNvSpPr txBox="1"/>
          <p:nvPr/>
        </p:nvSpPr>
        <p:spPr>
          <a:xfrm>
            <a:off x="7499362" y="5087021"/>
            <a:ext cx="4083039"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www.shopperskeyindia.com</a:t>
            </a: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 xmlns:a16="http://schemas.microsoft.com/office/drawing/2014/main" id="{55EFA2F4-6D13-4033-B969-489F4842C8DE}"/>
              </a:ext>
            </a:extLst>
          </p:cNvPr>
          <p:cNvSpPr txBox="1"/>
          <p:nvPr/>
        </p:nvSpPr>
        <p:spPr>
          <a:xfrm>
            <a:off x="8301103" y="5410400"/>
            <a:ext cx="3281297"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Shoppers Key </a:t>
            </a:r>
            <a:r>
              <a:rPr lang="en-US" altLang="ko-KR" sz="1400" b="1" dirty="0" err="1" smtClean="0">
                <a:solidFill>
                  <a:schemeClr val="tx1">
                    <a:lumMod val="75000"/>
                    <a:lumOff val="25000"/>
                  </a:schemeClr>
                </a:solidFill>
                <a:cs typeface="Arial" pitchFamily="34" charset="0"/>
              </a:rPr>
              <a:t>Pvt</a:t>
            </a:r>
            <a:r>
              <a:rPr lang="en-US" altLang="ko-KR" sz="1400" b="1" dirty="0" smtClean="0">
                <a:solidFill>
                  <a:schemeClr val="tx1">
                    <a:lumMod val="75000"/>
                    <a:lumOff val="25000"/>
                  </a:schemeClr>
                </a:solidFill>
                <a:cs typeface="Arial" pitchFamily="34" charset="0"/>
              </a:rPr>
              <a:t> Ltd (MLM)</a:t>
            </a:r>
            <a:endParaRPr lang="ko-KR" altLang="en-US" sz="1200" dirty="0">
              <a:solidFill>
                <a:schemeClr val="tx1">
                  <a:lumMod val="75000"/>
                  <a:lumOff val="25000"/>
                </a:schemeClr>
              </a:solidFill>
              <a:cs typeface="Arial" pitchFamily="34" charset="0"/>
            </a:endParaRPr>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703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in)">
                                      <p:cBhvr>
                                        <p:cTn id="19" dur="2000"/>
                                        <p:tgtEl>
                                          <p:spTgt spid="2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circle(in)">
                                      <p:cBhvr>
                                        <p:cTn id="22" dur="2000"/>
                                        <p:tgtEl>
                                          <p:spTgt spid="4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circle(in)">
                                      <p:cBhvr>
                                        <p:cTn id="25" dur="2000"/>
                                        <p:tgtEl>
                                          <p:spTgt spid="45"/>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circle(in)">
                                      <p:cBhvr>
                                        <p:cTn id="28" dur="2000"/>
                                        <p:tgtEl>
                                          <p:spTgt spid="46"/>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circle(in)">
                                      <p:cBhvr>
                                        <p:cTn id="31" dur="2000"/>
                                        <p:tgtEl>
                                          <p:spTgt spid="47"/>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circle(in)">
                                      <p:cBhvr>
                                        <p:cTn id="34" dur="2000"/>
                                        <p:tgtEl>
                                          <p:spTgt spid="48"/>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circle(in)">
                                      <p:cBhvr>
                                        <p:cTn id="37" dur="2000"/>
                                        <p:tgtEl>
                                          <p:spTgt spid="49"/>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circle(in)">
                                      <p:cBhvr>
                                        <p:cTn id="40" dur="2000"/>
                                        <p:tgtEl>
                                          <p:spTgt spid="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circle(in)">
                                      <p:cBhvr>
                                        <p:cTn id="43" dur="2000"/>
                                        <p:tgtEl>
                                          <p:spTgt spid="51"/>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circle(in)">
                                      <p:cBhvr>
                                        <p:cTn id="46" dur="2000"/>
                                        <p:tgtEl>
                                          <p:spTgt spid="52"/>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circle(in)">
                                      <p:cBhvr>
                                        <p:cTn id="49" dur="2000"/>
                                        <p:tgtEl>
                                          <p:spTgt spid="53"/>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circle(in)">
                                      <p:cBhvr>
                                        <p:cTn id="52"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18"/>
                </p:tgtEl>
              </p:cMediaNode>
            </p:audio>
          </p:childTnLst>
        </p:cTn>
      </p:par>
    </p:tnLst>
    <p:bldLst>
      <p:bldP spid="2" grpId="0"/>
      <p:bldP spid="44" grpId="0"/>
      <p:bldP spid="45" grpId="0"/>
      <p:bldP spid="46" grpId="0"/>
      <p:bldP spid="47" grpId="0"/>
      <p:bldP spid="48" grpId="0"/>
      <p:bldP spid="49" grpId="0"/>
      <p:bldP spid="50" grpId="0"/>
      <p:bldP spid="51" grpId="0"/>
      <p:bldP spid="52" grpId="0"/>
      <p:bldP spid="53"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2920922" y="108928"/>
            <a:ext cx="5786598"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Type of Our Training Program</a:t>
            </a:r>
            <a:endParaRPr lang="en-US" dirty="0"/>
          </a:p>
        </p:txBody>
      </p:sp>
      <p:grpSp>
        <p:nvGrpSpPr>
          <p:cNvPr id="12" name="그룹 3">
            <a:extLst>
              <a:ext uri="{FF2B5EF4-FFF2-40B4-BE49-F238E27FC236}">
                <a16:creationId xmlns="" xmlns:a16="http://schemas.microsoft.com/office/drawing/2014/main" id="{661F82DA-C537-4750-9F35-A6A0D9EFA16E}"/>
              </a:ext>
            </a:extLst>
          </p:cNvPr>
          <p:cNvGrpSpPr/>
          <p:nvPr/>
        </p:nvGrpSpPr>
        <p:grpSpPr>
          <a:xfrm>
            <a:off x="910089" y="674714"/>
            <a:ext cx="10619303" cy="1384911"/>
            <a:chOff x="467544" y="953940"/>
            <a:chExt cx="8404531" cy="1384911"/>
          </a:xfrm>
        </p:grpSpPr>
        <p:sp>
          <p:nvSpPr>
            <p:cNvPr id="13" name="Rectangle 12">
              <a:extLst>
                <a:ext uri="{FF2B5EF4-FFF2-40B4-BE49-F238E27FC236}">
                  <a16:creationId xmlns="" xmlns:a16="http://schemas.microsoft.com/office/drawing/2014/main" id="{948AC2FE-291D-4BE2-B580-D91FAAA0E4A8}"/>
                </a:ext>
              </a:extLst>
            </p:cNvPr>
            <p:cNvSpPr/>
            <p:nvPr/>
          </p:nvSpPr>
          <p:spPr>
            <a:xfrm>
              <a:off x="764746" y="1384744"/>
              <a:ext cx="8107329" cy="954107"/>
            </a:xfrm>
            <a:prstGeom prst="rect">
              <a:avLst/>
            </a:prstGeom>
          </p:spPr>
          <p:txBody>
            <a:bodyPr wrap="square" lIns="72000" rIns="72000">
              <a:spAutoFit/>
            </a:bodyPr>
            <a:lstStyle/>
            <a:p>
              <a:r>
                <a:rPr lang="en-US" sz="1400" dirty="0"/>
                <a:t>Apprenticeship Program is totally job oriented training program of </a:t>
              </a:r>
              <a:r>
                <a:rPr lang="en-US" sz="1400" dirty="0" err="1"/>
                <a:t>Mecatredz</a:t>
              </a:r>
              <a:r>
                <a:rPr lang="en-US" sz="1400" dirty="0"/>
                <a:t> Technology. You can do 100% job by doing this training .its duration is 150 days to 180 days. Those who want to get jobs soon, people can join this training program. In this training program, we tell you about technology as well as office environment so that you can work in the technology sector. This training can be done by all the trainees who are in the final year or </a:t>
              </a:r>
              <a:r>
                <a:rPr lang="en-US" sz="1400" dirty="0" smtClean="0"/>
                <a:t>pass out </a:t>
              </a:r>
              <a:r>
                <a:rPr lang="en-US" sz="1400" dirty="0"/>
                <a:t>. In this training program we offer double technology.</a:t>
              </a:r>
            </a:p>
          </p:txBody>
        </p:sp>
        <p:sp>
          <p:nvSpPr>
            <p:cNvPr id="14" name="Rectangle 13">
              <a:extLst>
                <a:ext uri="{FF2B5EF4-FFF2-40B4-BE49-F238E27FC236}">
                  <a16:creationId xmlns="" xmlns:a16="http://schemas.microsoft.com/office/drawing/2014/main" id="{05C6D48E-84DE-4313-B938-E13E5722A092}"/>
                </a:ext>
              </a:extLst>
            </p:cNvPr>
            <p:cNvSpPr/>
            <p:nvPr/>
          </p:nvSpPr>
          <p:spPr>
            <a:xfrm>
              <a:off x="467544" y="953940"/>
              <a:ext cx="4369376" cy="461665"/>
            </a:xfrm>
            <a:prstGeom prst="rect">
              <a:avLst/>
            </a:prstGeom>
          </p:spPr>
          <p:txBody>
            <a:bodyPr wrap="square">
              <a:spAutoFit/>
            </a:bodyPr>
            <a:lstStyle/>
            <a:p>
              <a:r>
                <a:rPr lang="en-US" altLang="ko-KR" sz="2400" b="1" dirty="0">
                  <a:solidFill>
                    <a:schemeClr val="accent1"/>
                  </a:solidFill>
                </a:rPr>
                <a:t>1. </a:t>
              </a:r>
              <a:r>
                <a:rPr lang="en-US" altLang="ko-KR" sz="2400" b="1" dirty="0" smtClean="0">
                  <a:solidFill>
                    <a:schemeClr val="accent1"/>
                  </a:solidFill>
                </a:rPr>
                <a:t>Apprenticeship Training</a:t>
              </a:r>
              <a:endParaRPr lang="ko-KR" altLang="en-US" sz="2400" b="1" dirty="0">
                <a:solidFill>
                  <a:schemeClr val="accent1"/>
                </a:solidFill>
              </a:endParaRPr>
            </a:p>
          </p:txBody>
        </p:sp>
      </p:grpSp>
      <p:grpSp>
        <p:nvGrpSpPr>
          <p:cNvPr id="15" name="그룹 4">
            <a:extLst>
              <a:ext uri="{FF2B5EF4-FFF2-40B4-BE49-F238E27FC236}">
                <a16:creationId xmlns="" xmlns:a16="http://schemas.microsoft.com/office/drawing/2014/main" id="{F3E5F754-317B-4CB3-958C-416A21951B3D}"/>
              </a:ext>
            </a:extLst>
          </p:cNvPr>
          <p:cNvGrpSpPr/>
          <p:nvPr/>
        </p:nvGrpSpPr>
        <p:grpSpPr>
          <a:xfrm>
            <a:off x="910089" y="2324926"/>
            <a:ext cx="10960133" cy="1534095"/>
            <a:chOff x="467544" y="2352196"/>
            <a:chExt cx="8674277" cy="1534095"/>
          </a:xfrm>
        </p:grpSpPr>
        <p:sp>
          <p:nvSpPr>
            <p:cNvPr id="16" name="Rectangle 15">
              <a:extLst>
                <a:ext uri="{FF2B5EF4-FFF2-40B4-BE49-F238E27FC236}">
                  <a16:creationId xmlns="" xmlns:a16="http://schemas.microsoft.com/office/drawing/2014/main" id="{63E6E787-2D15-491D-AADF-34C690209187}"/>
                </a:ext>
              </a:extLst>
            </p:cNvPr>
            <p:cNvSpPr/>
            <p:nvPr/>
          </p:nvSpPr>
          <p:spPr>
            <a:xfrm>
              <a:off x="785723" y="2716740"/>
              <a:ext cx="8356098" cy="1169551"/>
            </a:xfrm>
            <a:prstGeom prst="rect">
              <a:avLst/>
            </a:prstGeom>
          </p:spPr>
          <p:txBody>
            <a:bodyPr wrap="square" lIns="72000" rIns="72000">
              <a:spAutoFit/>
            </a:bodyPr>
            <a:lstStyle/>
            <a:p>
              <a:r>
                <a:rPr lang="en-US" sz="1400" dirty="0" smtClean="0"/>
                <a:t>This </a:t>
              </a:r>
              <a:r>
                <a:rPr lang="en-US" sz="1400" dirty="0"/>
                <a:t>Training Program is special for </a:t>
              </a:r>
              <a:r>
                <a:rPr lang="en-US" sz="1400" dirty="0" err="1"/>
                <a:t>B.Tech</a:t>
              </a:r>
              <a:r>
                <a:rPr lang="en-US" sz="1400" dirty="0"/>
                <a:t>/BCA/MCA/</a:t>
              </a:r>
              <a:r>
                <a:rPr lang="en-US" sz="1400" dirty="0" err="1"/>
                <a:t>B.Sc</a:t>
              </a:r>
              <a:r>
                <a:rPr lang="en-US" sz="1400" dirty="0"/>
                <a:t>(CS/IT) students .Summer Training program incorporates project training along with a focus on covering the fundamentals of the respective </a:t>
              </a:r>
              <a:r>
                <a:rPr lang="en-US" sz="1400" dirty="0" err="1" smtClean="0"/>
                <a:t>technologies.MECATREDZ</a:t>
              </a:r>
              <a:r>
                <a:rPr lang="en-US" sz="1400" dirty="0" smtClean="0"/>
                <a:t> </a:t>
              </a:r>
              <a:r>
                <a:rPr lang="en-US" sz="1400" dirty="0"/>
                <a:t>TECHNOLOGY aggressively escalates it by providing job-oriented summer training for 1st year/2nd year/3rd year/ 4th CS/IT engineering students with a huge network of industry-certified trainers, who specialize in the domains like .NET, </a:t>
              </a:r>
              <a:r>
                <a:rPr lang="en-US" sz="1400" dirty="0" smtClean="0"/>
                <a:t>Java, Python, </a:t>
              </a:r>
              <a:r>
                <a:rPr lang="en-US" sz="1400" dirty="0"/>
                <a:t>Oracle, PHP, Cloud Computing, Mobile App development etc., necessary for providing effective training.</a:t>
              </a:r>
            </a:p>
          </p:txBody>
        </p:sp>
        <p:sp>
          <p:nvSpPr>
            <p:cNvPr id="17" name="Rectangle 16">
              <a:extLst>
                <a:ext uri="{FF2B5EF4-FFF2-40B4-BE49-F238E27FC236}">
                  <a16:creationId xmlns="" xmlns:a16="http://schemas.microsoft.com/office/drawing/2014/main" id="{CBE28F8A-2ABC-44DF-A849-EAFD3B9ABCF6}"/>
                </a:ext>
              </a:extLst>
            </p:cNvPr>
            <p:cNvSpPr/>
            <p:nvPr/>
          </p:nvSpPr>
          <p:spPr>
            <a:xfrm>
              <a:off x="467544" y="2352196"/>
              <a:ext cx="4369376" cy="461665"/>
            </a:xfrm>
            <a:prstGeom prst="rect">
              <a:avLst/>
            </a:prstGeom>
          </p:spPr>
          <p:txBody>
            <a:bodyPr wrap="square">
              <a:spAutoFit/>
            </a:bodyPr>
            <a:lstStyle/>
            <a:p>
              <a:r>
                <a:rPr lang="en-US" altLang="ko-KR" sz="2400" b="1" dirty="0">
                  <a:solidFill>
                    <a:schemeClr val="accent2"/>
                  </a:solidFill>
                </a:rPr>
                <a:t>2. </a:t>
              </a:r>
              <a:r>
                <a:rPr lang="en-US" altLang="ko-KR" sz="2400" b="1" dirty="0" smtClean="0">
                  <a:solidFill>
                    <a:schemeClr val="accent2"/>
                  </a:solidFill>
                </a:rPr>
                <a:t>Summer/Vocational Training</a:t>
              </a:r>
              <a:endParaRPr lang="ko-KR" altLang="en-US" sz="2400" b="1" dirty="0">
                <a:solidFill>
                  <a:schemeClr val="accent2"/>
                </a:solidFill>
              </a:endParaRPr>
            </a:p>
          </p:txBody>
        </p:sp>
      </p:grpSp>
      <p:grpSp>
        <p:nvGrpSpPr>
          <p:cNvPr id="18" name="그룹 5">
            <a:extLst>
              <a:ext uri="{FF2B5EF4-FFF2-40B4-BE49-F238E27FC236}">
                <a16:creationId xmlns="" xmlns:a16="http://schemas.microsoft.com/office/drawing/2014/main" id="{DD689426-0396-440B-9142-29068E6F7756}"/>
              </a:ext>
            </a:extLst>
          </p:cNvPr>
          <p:cNvGrpSpPr/>
          <p:nvPr/>
        </p:nvGrpSpPr>
        <p:grpSpPr>
          <a:xfrm>
            <a:off x="910089" y="3816113"/>
            <a:ext cx="10619303" cy="1103208"/>
            <a:chOff x="467544" y="3591428"/>
            <a:chExt cx="8404531" cy="1103208"/>
          </a:xfrm>
        </p:grpSpPr>
        <p:sp>
          <p:nvSpPr>
            <p:cNvPr id="19" name="Rectangle 18">
              <a:extLst>
                <a:ext uri="{FF2B5EF4-FFF2-40B4-BE49-F238E27FC236}">
                  <a16:creationId xmlns="" xmlns:a16="http://schemas.microsoft.com/office/drawing/2014/main" id="{7E85C6DA-6D2F-4DDF-9A10-B7C8F712A948}"/>
                </a:ext>
              </a:extLst>
            </p:cNvPr>
            <p:cNvSpPr/>
            <p:nvPr/>
          </p:nvSpPr>
          <p:spPr>
            <a:xfrm>
              <a:off x="806699" y="3955972"/>
              <a:ext cx="8065376" cy="738664"/>
            </a:xfrm>
            <a:prstGeom prst="rect">
              <a:avLst/>
            </a:prstGeom>
          </p:spPr>
          <p:txBody>
            <a:bodyPr wrap="square" lIns="72000" rIns="72000">
              <a:spAutoFit/>
            </a:bodyPr>
            <a:lstStyle/>
            <a:p>
              <a:r>
                <a:rPr lang="en-US" sz="1400" dirty="0"/>
                <a:t>Winter Training is only for learning purpose training program that is launched by </a:t>
              </a:r>
              <a:r>
                <a:rPr lang="en-US" sz="1400" dirty="0" err="1"/>
                <a:t>Mecatredz</a:t>
              </a:r>
              <a:r>
                <a:rPr lang="en-US" sz="1400" dirty="0"/>
                <a:t> Technology Pvt. Ltd </a:t>
              </a:r>
              <a:r>
                <a:rPr lang="en-US" sz="1400" dirty="0" err="1"/>
                <a:t>Lucknow</a:t>
              </a:r>
              <a:r>
                <a:rPr lang="en-US" sz="1400" dirty="0"/>
                <a:t> .Every student can enhance your knowledge skills .we offered only single technology to every student .Every student of </a:t>
              </a:r>
              <a:r>
                <a:rPr lang="en-US" sz="1400" dirty="0" err="1"/>
                <a:t>B.Tech</a:t>
              </a:r>
              <a:r>
                <a:rPr lang="en-US" sz="1400" dirty="0"/>
                <a:t> (CS/IT),BCA ,</a:t>
              </a:r>
              <a:r>
                <a:rPr lang="en-US" sz="1400" dirty="0" err="1"/>
                <a:t>B.Sc</a:t>
              </a:r>
              <a:r>
                <a:rPr lang="en-US" sz="1400" dirty="0"/>
                <a:t>(CS/IT) or diploma can join this training program .</a:t>
              </a:r>
            </a:p>
          </p:txBody>
        </p:sp>
        <p:sp>
          <p:nvSpPr>
            <p:cNvPr id="20" name="Rectangle 19">
              <a:extLst>
                <a:ext uri="{FF2B5EF4-FFF2-40B4-BE49-F238E27FC236}">
                  <a16:creationId xmlns="" xmlns:a16="http://schemas.microsoft.com/office/drawing/2014/main" id="{C7909399-1037-4F1A-88F9-0B3A9621B823}"/>
                </a:ext>
              </a:extLst>
            </p:cNvPr>
            <p:cNvSpPr/>
            <p:nvPr/>
          </p:nvSpPr>
          <p:spPr>
            <a:xfrm>
              <a:off x="467544" y="3591428"/>
              <a:ext cx="4369376" cy="461665"/>
            </a:xfrm>
            <a:prstGeom prst="rect">
              <a:avLst/>
            </a:prstGeom>
          </p:spPr>
          <p:txBody>
            <a:bodyPr wrap="square">
              <a:spAutoFit/>
            </a:bodyPr>
            <a:lstStyle/>
            <a:p>
              <a:r>
                <a:rPr lang="en-US" altLang="ko-KR" sz="2400" b="1" dirty="0" smtClean="0">
                  <a:solidFill>
                    <a:schemeClr val="accent3"/>
                  </a:solidFill>
                </a:rPr>
                <a:t>3. </a:t>
              </a:r>
              <a:r>
                <a:rPr lang="en-US" altLang="ko-KR" sz="2400" b="1" dirty="0">
                  <a:solidFill>
                    <a:schemeClr val="accent3"/>
                  </a:solidFill>
                </a:rPr>
                <a:t> </a:t>
              </a:r>
              <a:r>
                <a:rPr lang="en-US" altLang="ko-KR" sz="2400" b="1" dirty="0" smtClean="0">
                  <a:solidFill>
                    <a:schemeClr val="accent3"/>
                  </a:solidFill>
                </a:rPr>
                <a:t>Winter Training</a:t>
              </a:r>
              <a:endParaRPr lang="ko-KR" altLang="en-US" sz="2400" b="1" dirty="0">
                <a:solidFill>
                  <a:schemeClr val="accent3"/>
                </a:solidFill>
              </a:endParaRPr>
            </a:p>
          </p:txBody>
        </p:sp>
      </p:grpSp>
      <p:grpSp>
        <p:nvGrpSpPr>
          <p:cNvPr id="21" name="그룹 6">
            <a:extLst>
              <a:ext uri="{FF2B5EF4-FFF2-40B4-BE49-F238E27FC236}">
                <a16:creationId xmlns="" xmlns:a16="http://schemas.microsoft.com/office/drawing/2014/main" id="{089A8884-B375-4551-B129-5E9145594553}"/>
              </a:ext>
            </a:extLst>
          </p:cNvPr>
          <p:cNvGrpSpPr/>
          <p:nvPr/>
        </p:nvGrpSpPr>
        <p:grpSpPr>
          <a:xfrm>
            <a:off x="910089" y="5055512"/>
            <a:ext cx="10960132" cy="1331903"/>
            <a:chOff x="467544" y="4578872"/>
            <a:chExt cx="8674277" cy="1331903"/>
          </a:xfrm>
        </p:grpSpPr>
        <p:sp>
          <p:nvSpPr>
            <p:cNvPr id="22" name="Rectangle 21">
              <a:extLst>
                <a:ext uri="{FF2B5EF4-FFF2-40B4-BE49-F238E27FC236}">
                  <a16:creationId xmlns="" xmlns:a16="http://schemas.microsoft.com/office/drawing/2014/main" id="{B666EC27-EB41-4A26-B090-10E5E94DEA45}"/>
                </a:ext>
              </a:extLst>
            </p:cNvPr>
            <p:cNvSpPr/>
            <p:nvPr/>
          </p:nvSpPr>
          <p:spPr>
            <a:xfrm>
              <a:off x="806699" y="4956668"/>
              <a:ext cx="8335122" cy="954107"/>
            </a:xfrm>
            <a:prstGeom prst="rect">
              <a:avLst/>
            </a:prstGeom>
          </p:spPr>
          <p:txBody>
            <a:bodyPr wrap="square" lIns="72000" rIns="72000">
              <a:spAutoFit/>
            </a:bodyPr>
            <a:lstStyle/>
            <a:p>
              <a:r>
                <a:rPr lang="en-US" sz="1400" dirty="0"/>
                <a:t>Industrial Program is also a unique program of </a:t>
              </a:r>
              <a:r>
                <a:rPr lang="en-US" sz="1400" dirty="0" err="1"/>
                <a:t>Mecatredz</a:t>
              </a:r>
              <a:r>
                <a:rPr lang="en-US" sz="1400" dirty="0"/>
                <a:t> Technology .its duration is 100 days to 120 days . Those who want to get jobs soon, people can join this training program. In this training program, we tell you about technology as well as office environment so that you can work in the technology sector. This training can be done by all the trainees who are in the final year or the final semester. By doing this training, you can work till the final year.</a:t>
              </a:r>
            </a:p>
          </p:txBody>
        </p:sp>
        <p:sp>
          <p:nvSpPr>
            <p:cNvPr id="23" name="Rectangle 22">
              <a:extLst>
                <a:ext uri="{FF2B5EF4-FFF2-40B4-BE49-F238E27FC236}">
                  <a16:creationId xmlns="" xmlns:a16="http://schemas.microsoft.com/office/drawing/2014/main" id="{CE7B85D8-EB35-4FBA-8D70-3B0091C54C81}"/>
                </a:ext>
              </a:extLst>
            </p:cNvPr>
            <p:cNvSpPr/>
            <p:nvPr/>
          </p:nvSpPr>
          <p:spPr>
            <a:xfrm>
              <a:off x="467544" y="4578872"/>
              <a:ext cx="4369376" cy="461665"/>
            </a:xfrm>
            <a:prstGeom prst="rect">
              <a:avLst/>
            </a:prstGeom>
          </p:spPr>
          <p:txBody>
            <a:bodyPr wrap="square">
              <a:spAutoFit/>
            </a:bodyPr>
            <a:lstStyle/>
            <a:p>
              <a:r>
                <a:rPr lang="en-US" altLang="ko-KR" sz="2400" b="1" dirty="0">
                  <a:solidFill>
                    <a:schemeClr val="accent4"/>
                  </a:solidFill>
                </a:rPr>
                <a:t>4.  </a:t>
              </a:r>
              <a:r>
                <a:rPr lang="en-US" altLang="ko-KR" sz="2400" b="1" dirty="0" smtClean="0">
                  <a:solidFill>
                    <a:schemeClr val="accent4"/>
                  </a:solidFill>
                </a:rPr>
                <a:t>Industrial Training</a:t>
              </a:r>
              <a:endParaRPr lang="ko-KR" altLang="en-US" sz="2400" b="1" dirty="0">
                <a:solidFill>
                  <a:schemeClr val="accent4"/>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63715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80">
                                          <p:stCondLst>
                                            <p:cond delay="0"/>
                                          </p:stCondLst>
                                        </p:cTn>
                                        <p:tgtEl>
                                          <p:spTgt spid="12"/>
                                        </p:tgtEl>
                                      </p:cBhvr>
                                    </p:animEffect>
                                    <p:anim calcmode="lin" valueType="num">
                                      <p:cBhvr>
                                        <p:cTn id="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5" dur="26">
                                          <p:stCondLst>
                                            <p:cond delay="650"/>
                                          </p:stCondLst>
                                        </p:cTn>
                                        <p:tgtEl>
                                          <p:spTgt spid="12"/>
                                        </p:tgtEl>
                                      </p:cBhvr>
                                      <p:to x="100000" y="60000"/>
                                    </p:animScale>
                                    <p:animScale>
                                      <p:cBhvr>
                                        <p:cTn id="46" dur="166" decel="50000">
                                          <p:stCondLst>
                                            <p:cond delay="676"/>
                                          </p:stCondLst>
                                        </p:cTn>
                                        <p:tgtEl>
                                          <p:spTgt spid="12"/>
                                        </p:tgtEl>
                                      </p:cBhvr>
                                      <p:to x="100000" y="100000"/>
                                    </p:animScale>
                                    <p:animScale>
                                      <p:cBhvr>
                                        <p:cTn id="47" dur="26">
                                          <p:stCondLst>
                                            <p:cond delay="1312"/>
                                          </p:stCondLst>
                                        </p:cTn>
                                        <p:tgtEl>
                                          <p:spTgt spid="12"/>
                                        </p:tgtEl>
                                      </p:cBhvr>
                                      <p:to x="100000" y="80000"/>
                                    </p:animScale>
                                    <p:animScale>
                                      <p:cBhvr>
                                        <p:cTn id="48" dur="166" decel="50000">
                                          <p:stCondLst>
                                            <p:cond delay="1338"/>
                                          </p:stCondLst>
                                        </p:cTn>
                                        <p:tgtEl>
                                          <p:spTgt spid="12"/>
                                        </p:tgtEl>
                                      </p:cBhvr>
                                      <p:to x="100000" y="100000"/>
                                    </p:animScale>
                                    <p:animScale>
                                      <p:cBhvr>
                                        <p:cTn id="49" dur="26">
                                          <p:stCondLst>
                                            <p:cond delay="1642"/>
                                          </p:stCondLst>
                                        </p:cTn>
                                        <p:tgtEl>
                                          <p:spTgt spid="12"/>
                                        </p:tgtEl>
                                      </p:cBhvr>
                                      <p:to x="100000" y="90000"/>
                                    </p:animScale>
                                    <p:animScale>
                                      <p:cBhvr>
                                        <p:cTn id="50" dur="166" decel="50000">
                                          <p:stCondLst>
                                            <p:cond delay="1668"/>
                                          </p:stCondLst>
                                        </p:cTn>
                                        <p:tgtEl>
                                          <p:spTgt spid="12"/>
                                        </p:tgtEl>
                                      </p:cBhvr>
                                      <p:to x="100000" y="100000"/>
                                    </p:animScale>
                                    <p:animScale>
                                      <p:cBhvr>
                                        <p:cTn id="51" dur="26">
                                          <p:stCondLst>
                                            <p:cond delay="1808"/>
                                          </p:stCondLst>
                                        </p:cTn>
                                        <p:tgtEl>
                                          <p:spTgt spid="12"/>
                                        </p:tgtEl>
                                      </p:cBhvr>
                                      <p:to x="100000" y="95000"/>
                                    </p:animScale>
                                    <p:animScale>
                                      <p:cBhvr>
                                        <p:cTn id="52" dur="166" decel="50000">
                                          <p:stCondLst>
                                            <p:cond delay="1834"/>
                                          </p:stCondLst>
                                        </p:cTn>
                                        <p:tgtEl>
                                          <p:spTgt spid="1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80">
                                          <p:stCondLst>
                                            <p:cond delay="0"/>
                                          </p:stCondLst>
                                        </p:cTn>
                                        <p:tgtEl>
                                          <p:spTgt spid="18"/>
                                        </p:tgtEl>
                                      </p:cBhvr>
                                    </p:animEffect>
                                    <p:anim calcmode="lin" valueType="num">
                                      <p:cBhvr>
                                        <p:cTn id="7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7" dur="26">
                                          <p:stCondLst>
                                            <p:cond delay="650"/>
                                          </p:stCondLst>
                                        </p:cTn>
                                        <p:tgtEl>
                                          <p:spTgt spid="18"/>
                                        </p:tgtEl>
                                      </p:cBhvr>
                                      <p:to x="100000" y="60000"/>
                                    </p:animScale>
                                    <p:animScale>
                                      <p:cBhvr>
                                        <p:cTn id="78" dur="166" decel="50000">
                                          <p:stCondLst>
                                            <p:cond delay="676"/>
                                          </p:stCondLst>
                                        </p:cTn>
                                        <p:tgtEl>
                                          <p:spTgt spid="18"/>
                                        </p:tgtEl>
                                      </p:cBhvr>
                                      <p:to x="100000" y="100000"/>
                                    </p:animScale>
                                    <p:animScale>
                                      <p:cBhvr>
                                        <p:cTn id="79" dur="26">
                                          <p:stCondLst>
                                            <p:cond delay="1312"/>
                                          </p:stCondLst>
                                        </p:cTn>
                                        <p:tgtEl>
                                          <p:spTgt spid="18"/>
                                        </p:tgtEl>
                                      </p:cBhvr>
                                      <p:to x="100000" y="80000"/>
                                    </p:animScale>
                                    <p:animScale>
                                      <p:cBhvr>
                                        <p:cTn id="80" dur="166" decel="50000">
                                          <p:stCondLst>
                                            <p:cond delay="1338"/>
                                          </p:stCondLst>
                                        </p:cTn>
                                        <p:tgtEl>
                                          <p:spTgt spid="18"/>
                                        </p:tgtEl>
                                      </p:cBhvr>
                                      <p:to x="100000" y="100000"/>
                                    </p:animScale>
                                    <p:animScale>
                                      <p:cBhvr>
                                        <p:cTn id="81" dur="26">
                                          <p:stCondLst>
                                            <p:cond delay="1642"/>
                                          </p:stCondLst>
                                        </p:cTn>
                                        <p:tgtEl>
                                          <p:spTgt spid="18"/>
                                        </p:tgtEl>
                                      </p:cBhvr>
                                      <p:to x="100000" y="90000"/>
                                    </p:animScale>
                                    <p:animScale>
                                      <p:cBhvr>
                                        <p:cTn id="82" dur="166" decel="50000">
                                          <p:stCondLst>
                                            <p:cond delay="1668"/>
                                          </p:stCondLst>
                                        </p:cTn>
                                        <p:tgtEl>
                                          <p:spTgt spid="18"/>
                                        </p:tgtEl>
                                      </p:cBhvr>
                                      <p:to x="100000" y="100000"/>
                                    </p:animScale>
                                    <p:animScale>
                                      <p:cBhvr>
                                        <p:cTn id="83" dur="26">
                                          <p:stCondLst>
                                            <p:cond delay="1808"/>
                                          </p:stCondLst>
                                        </p:cTn>
                                        <p:tgtEl>
                                          <p:spTgt spid="18"/>
                                        </p:tgtEl>
                                      </p:cBhvr>
                                      <p:to x="100000" y="95000"/>
                                    </p:animScale>
                                    <p:animScale>
                                      <p:cBhvr>
                                        <p:cTn id="84" dur="166" decel="50000">
                                          <p:stCondLst>
                                            <p:cond delay="1834"/>
                                          </p:stCondLst>
                                        </p:cTn>
                                        <p:tgtEl>
                                          <p:spTgt spid="18"/>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down)">
                                      <p:cBhvr>
                                        <p:cTn id="87" dur="580">
                                          <p:stCondLst>
                                            <p:cond delay="0"/>
                                          </p:stCondLst>
                                        </p:cTn>
                                        <p:tgtEl>
                                          <p:spTgt spid="21"/>
                                        </p:tgtEl>
                                      </p:cBhvr>
                                    </p:animEffect>
                                    <p:anim calcmode="lin" valueType="num">
                                      <p:cBhvr>
                                        <p:cTn id="8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93" dur="26">
                                          <p:stCondLst>
                                            <p:cond delay="650"/>
                                          </p:stCondLst>
                                        </p:cTn>
                                        <p:tgtEl>
                                          <p:spTgt spid="21"/>
                                        </p:tgtEl>
                                      </p:cBhvr>
                                      <p:to x="100000" y="60000"/>
                                    </p:animScale>
                                    <p:animScale>
                                      <p:cBhvr>
                                        <p:cTn id="94" dur="166" decel="50000">
                                          <p:stCondLst>
                                            <p:cond delay="676"/>
                                          </p:stCondLst>
                                        </p:cTn>
                                        <p:tgtEl>
                                          <p:spTgt spid="21"/>
                                        </p:tgtEl>
                                      </p:cBhvr>
                                      <p:to x="100000" y="100000"/>
                                    </p:animScale>
                                    <p:animScale>
                                      <p:cBhvr>
                                        <p:cTn id="95" dur="26">
                                          <p:stCondLst>
                                            <p:cond delay="1312"/>
                                          </p:stCondLst>
                                        </p:cTn>
                                        <p:tgtEl>
                                          <p:spTgt spid="21"/>
                                        </p:tgtEl>
                                      </p:cBhvr>
                                      <p:to x="100000" y="80000"/>
                                    </p:animScale>
                                    <p:animScale>
                                      <p:cBhvr>
                                        <p:cTn id="96" dur="166" decel="50000">
                                          <p:stCondLst>
                                            <p:cond delay="1338"/>
                                          </p:stCondLst>
                                        </p:cTn>
                                        <p:tgtEl>
                                          <p:spTgt spid="21"/>
                                        </p:tgtEl>
                                      </p:cBhvr>
                                      <p:to x="100000" y="100000"/>
                                    </p:animScale>
                                    <p:animScale>
                                      <p:cBhvr>
                                        <p:cTn id="97" dur="26">
                                          <p:stCondLst>
                                            <p:cond delay="1642"/>
                                          </p:stCondLst>
                                        </p:cTn>
                                        <p:tgtEl>
                                          <p:spTgt spid="21"/>
                                        </p:tgtEl>
                                      </p:cBhvr>
                                      <p:to x="100000" y="90000"/>
                                    </p:animScale>
                                    <p:animScale>
                                      <p:cBhvr>
                                        <p:cTn id="98" dur="166" decel="50000">
                                          <p:stCondLst>
                                            <p:cond delay="1668"/>
                                          </p:stCondLst>
                                        </p:cTn>
                                        <p:tgtEl>
                                          <p:spTgt spid="21"/>
                                        </p:tgtEl>
                                      </p:cBhvr>
                                      <p:to x="100000" y="100000"/>
                                    </p:animScale>
                                    <p:animScale>
                                      <p:cBhvr>
                                        <p:cTn id="99" dur="26">
                                          <p:stCondLst>
                                            <p:cond delay="1808"/>
                                          </p:stCondLst>
                                        </p:cTn>
                                        <p:tgtEl>
                                          <p:spTgt spid="21"/>
                                        </p:tgtEl>
                                      </p:cBhvr>
                                      <p:to x="100000" y="95000"/>
                                    </p:animScale>
                                    <p:animScale>
                                      <p:cBhvr>
                                        <p:cTn id="10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 xmlns:a16="http://schemas.microsoft.com/office/drawing/2014/main" id="{661F82DA-C537-4750-9F35-A6A0D9EFA16E}"/>
              </a:ext>
            </a:extLst>
          </p:cNvPr>
          <p:cNvGrpSpPr/>
          <p:nvPr/>
        </p:nvGrpSpPr>
        <p:grpSpPr>
          <a:xfrm>
            <a:off x="910089" y="674714"/>
            <a:ext cx="10619303" cy="954024"/>
            <a:chOff x="467544" y="953940"/>
            <a:chExt cx="8404531" cy="954024"/>
          </a:xfrm>
        </p:grpSpPr>
        <p:sp>
          <p:nvSpPr>
            <p:cNvPr id="4" name="Rectangle 3">
              <a:extLst>
                <a:ext uri="{FF2B5EF4-FFF2-40B4-BE49-F238E27FC236}">
                  <a16:creationId xmlns="" xmlns:a16="http://schemas.microsoft.com/office/drawing/2014/main" id="{948AC2FE-291D-4BE2-B580-D91FAAA0E4A8}"/>
                </a:ext>
              </a:extLst>
            </p:cNvPr>
            <p:cNvSpPr/>
            <p:nvPr/>
          </p:nvSpPr>
          <p:spPr>
            <a:xfrm>
              <a:off x="764746" y="1384744"/>
              <a:ext cx="8107329" cy="523220"/>
            </a:xfrm>
            <a:prstGeom prst="rect">
              <a:avLst/>
            </a:prstGeom>
          </p:spPr>
          <p:txBody>
            <a:bodyPr wrap="square" lIns="72000" rIns="72000">
              <a:spAutoFit/>
            </a:bodyPr>
            <a:lstStyle/>
            <a:p>
              <a:r>
                <a:rPr lang="en-US" sz="1400" dirty="0"/>
                <a:t>We do the project training according to the student's requirement. If someone wants to build their project, then you can choose a particular technology and you can complete the project by joining with </a:t>
              </a:r>
              <a:r>
                <a:rPr lang="en-US" sz="1400" dirty="0" err="1" smtClean="0"/>
                <a:t>Mecatradez</a:t>
              </a:r>
              <a:r>
                <a:rPr lang="en-US" sz="1400" dirty="0" smtClean="0"/>
                <a:t> </a:t>
              </a:r>
              <a:r>
                <a:rPr lang="en-US" sz="1400" dirty="0"/>
                <a:t>Technology.</a:t>
              </a:r>
            </a:p>
          </p:txBody>
        </p:sp>
        <p:sp>
          <p:nvSpPr>
            <p:cNvPr id="5" name="Rectangle 4">
              <a:extLst>
                <a:ext uri="{FF2B5EF4-FFF2-40B4-BE49-F238E27FC236}">
                  <a16:creationId xmlns="" xmlns:a16="http://schemas.microsoft.com/office/drawing/2014/main" id="{05C6D48E-84DE-4313-B938-E13E5722A092}"/>
                </a:ext>
              </a:extLst>
            </p:cNvPr>
            <p:cNvSpPr/>
            <p:nvPr/>
          </p:nvSpPr>
          <p:spPr>
            <a:xfrm>
              <a:off x="467544" y="953940"/>
              <a:ext cx="4369376" cy="461665"/>
            </a:xfrm>
            <a:prstGeom prst="rect">
              <a:avLst/>
            </a:prstGeom>
          </p:spPr>
          <p:txBody>
            <a:bodyPr wrap="square">
              <a:spAutoFit/>
            </a:bodyPr>
            <a:lstStyle/>
            <a:p>
              <a:r>
                <a:rPr lang="en-US" altLang="ko-KR" sz="2400" b="1" dirty="0">
                  <a:solidFill>
                    <a:schemeClr val="accent1"/>
                  </a:solidFill>
                </a:rPr>
                <a:t>5</a:t>
              </a:r>
              <a:r>
                <a:rPr lang="en-US" altLang="ko-KR" sz="2400" b="1" dirty="0" smtClean="0">
                  <a:solidFill>
                    <a:schemeClr val="accent1"/>
                  </a:solidFill>
                </a:rPr>
                <a:t>. </a:t>
              </a:r>
              <a:r>
                <a:rPr lang="en-US" altLang="ko-KR" sz="2400" b="1" dirty="0">
                  <a:solidFill>
                    <a:schemeClr val="accent1"/>
                  </a:solidFill>
                </a:rPr>
                <a:t> </a:t>
              </a:r>
              <a:r>
                <a:rPr lang="en-US" altLang="ko-KR" sz="2400" b="1" dirty="0" smtClean="0">
                  <a:solidFill>
                    <a:schemeClr val="accent1"/>
                  </a:solidFill>
                </a:rPr>
                <a:t>Project Training</a:t>
              </a:r>
              <a:endParaRPr lang="ko-KR" altLang="en-US" sz="2400" b="1" dirty="0">
                <a:solidFill>
                  <a:schemeClr val="accent1"/>
                </a:solidFill>
              </a:endParaRPr>
            </a:p>
          </p:txBody>
        </p:sp>
      </p:grpSp>
      <p:grpSp>
        <p:nvGrpSpPr>
          <p:cNvPr id="6" name="그룹 4">
            <a:extLst>
              <a:ext uri="{FF2B5EF4-FFF2-40B4-BE49-F238E27FC236}">
                <a16:creationId xmlns="" xmlns:a16="http://schemas.microsoft.com/office/drawing/2014/main" id="{F3E5F754-317B-4CB3-958C-416A21951B3D}"/>
              </a:ext>
            </a:extLst>
          </p:cNvPr>
          <p:cNvGrpSpPr/>
          <p:nvPr/>
        </p:nvGrpSpPr>
        <p:grpSpPr>
          <a:xfrm>
            <a:off x="910088" y="1754072"/>
            <a:ext cx="10960133" cy="1126300"/>
            <a:chOff x="467544" y="2113660"/>
            <a:chExt cx="8674277" cy="1126300"/>
          </a:xfrm>
        </p:grpSpPr>
        <p:sp>
          <p:nvSpPr>
            <p:cNvPr id="7" name="Rectangle 6">
              <a:extLst>
                <a:ext uri="{FF2B5EF4-FFF2-40B4-BE49-F238E27FC236}">
                  <a16:creationId xmlns="" xmlns:a16="http://schemas.microsoft.com/office/drawing/2014/main" id="{63E6E787-2D15-491D-AADF-34C690209187}"/>
                </a:ext>
              </a:extLst>
            </p:cNvPr>
            <p:cNvSpPr/>
            <p:nvPr/>
          </p:nvSpPr>
          <p:spPr>
            <a:xfrm>
              <a:off x="785723" y="2716740"/>
              <a:ext cx="8356098" cy="523220"/>
            </a:xfrm>
            <a:prstGeom prst="rect">
              <a:avLst/>
            </a:prstGeom>
          </p:spPr>
          <p:txBody>
            <a:bodyPr wrap="square" lIns="72000" rIns="72000">
              <a:spAutoFit/>
            </a:bodyPr>
            <a:lstStyle/>
            <a:p>
              <a:r>
                <a:rPr lang="en-US" sz="1400" dirty="0"/>
                <a:t>The colleges which are around </a:t>
              </a:r>
              <a:r>
                <a:rPr lang="en-US" sz="1400" dirty="0" err="1"/>
                <a:t>Lucknow</a:t>
              </a:r>
              <a:r>
                <a:rPr lang="en-US" sz="1400" dirty="0"/>
                <a:t> and the students of that college want to study technical subjects. If want to learn as a practical knowledge then you can join into this training .it is also a unique training program .</a:t>
              </a:r>
            </a:p>
          </p:txBody>
        </p:sp>
        <p:sp>
          <p:nvSpPr>
            <p:cNvPr id="8" name="Rectangle 7">
              <a:extLst>
                <a:ext uri="{FF2B5EF4-FFF2-40B4-BE49-F238E27FC236}">
                  <a16:creationId xmlns="" xmlns:a16="http://schemas.microsoft.com/office/drawing/2014/main" id="{CBE28F8A-2ABC-44DF-A849-EAFD3B9ABCF6}"/>
                </a:ext>
              </a:extLst>
            </p:cNvPr>
            <p:cNvSpPr/>
            <p:nvPr/>
          </p:nvSpPr>
          <p:spPr>
            <a:xfrm>
              <a:off x="467544" y="2113660"/>
              <a:ext cx="4369376" cy="461665"/>
            </a:xfrm>
            <a:prstGeom prst="rect">
              <a:avLst/>
            </a:prstGeom>
          </p:spPr>
          <p:txBody>
            <a:bodyPr wrap="square">
              <a:spAutoFit/>
            </a:bodyPr>
            <a:lstStyle/>
            <a:p>
              <a:r>
                <a:rPr lang="en-US" altLang="ko-KR" sz="2400" b="1" dirty="0">
                  <a:solidFill>
                    <a:schemeClr val="accent2"/>
                  </a:solidFill>
                </a:rPr>
                <a:t>6</a:t>
              </a:r>
              <a:r>
                <a:rPr lang="en-US" altLang="ko-KR" sz="2400" b="1" dirty="0" smtClean="0">
                  <a:solidFill>
                    <a:schemeClr val="accent2"/>
                  </a:solidFill>
                </a:rPr>
                <a:t>. Home Training</a:t>
              </a:r>
              <a:endParaRPr lang="ko-KR" altLang="en-US" sz="2400" b="1" dirty="0">
                <a:solidFill>
                  <a:schemeClr val="accent2"/>
                </a:solidFill>
              </a:endParaRPr>
            </a:p>
          </p:txBody>
        </p:sp>
      </p:grpSp>
      <p:grpSp>
        <p:nvGrpSpPr>
          <p:cNvPr id="12" name="그룹 6">
            <a:extLst>
              <a:ext uri="{FF2B5EF4-FFF2-40B4-BE49-F238E27FC236}">
                <a16:creationId xmlns="" xmlns:a16="http://schemas.microsoft.com/office/drawing/2014/main" id="{089A8884-B375-4551-B129-5E9145594553}"/>
              </a:ext>
            </a:extLst>
          </p:cNvPr>
          <p:cNvGrpSpPr/>
          <p:nvPr/>
        </p:nvGrpSpPr>
        <p:grpSpPr>
          <a:xfrm>
            <a:off x="833050" y="3182580"/>
            <a:ext cx="10960132" cy="1301988"/>
            <a:chOff x="467544" y="3372940"/>
            <a:chExt cx="8674277" cy="1301988"/>
          </a:xfrm>
        </p:grpSpPr>
        <p:sp>
          <p:nvSpPr>
            <p:cNvPr id="13" name="Rectangle 12">
              <a:extLst>
                <a:ext uri="{FF2B5EF4-FFF2-40B4-BE49-F238E27FC236}">
                  <a16:creationId xmlns="" xmlns:a16="http://schemas.microsoft.com/office/drawing/2014/main" id="{B666EC27-EB41-4A26-B090-10E5E94DEA45}"/>
                </a:ext>
              </a:extLst>
            </p:cNvPr>
            <p:cNvSpPr/>
            <p:nvPr/>
          </p:nvSpPr>
          <p:spPr>
            <a:xfrm>
              <a:off x="806699" y="3936264"/>
              <a:ext cx="8335122" cy="738664"/>
            </a:xfrm>
            <a:prstGeom prst="rect">
              <a:avLst/>
            </a:prstGeom>
          </p:spPr>
          <p:txBody>
            <a:bodyPr wrap="square" lIns="72000" rIns="72000">
              <a:spAutoFit/>
            </a:bodyPr>
            <a:lstStyle/>
            <a:p>
              <a:r>
                <a:rPr lang="en-US" sz="1400" dirty="0"/>
                <a:t>In the year 2020, our company provided free online training to around 1500 students. Because the whole world was troubled by an epidemic like Corona and the economic situation of all of us was spoiled. If you want to train online on any technology from here, then you can join.</a:t>
              </a:r>
            </a:p>
          </p:txBody>
        </p:sp>
        <p:sp>
          <p:nvSpPr>
            <p:cNvPr id="14" name="Rectangle 13">
              <a:extLst>
                <a:ext uri="{FF2B5EF4-FFF2-40B4-BE49-F238E27FC236}">
                  <a16:creationId xmlns="" xmlns:a16="http://schemas.microsoft.com/office/drawing/2014/main" id="{CE7B85D8-EB35-4FBA-8D70-3B0091C54C81}"/>
                </a:ext>
              </a:extLst>
            </p:cNvPr>
            <p:cNvSpPr/>
            <p:nvPr/>
          </p:nvSpPr>
          <p:spPr>
            <a:xfrm>
              <a:off x="467544" y="3372940"/>
              <a:ext cx="4369376" cy="461665"/>
            </a:xfrm>
            <a:prstGeom prst="rect">
              <a:avLst/>
            </a:prstGeom>
          </p:spPr>
          <p:txBody>
            <a:bodyPr wrap="square">
              <a:spAutoFit/>
            </a:bodyPr>
            <a:lstStyle/>
            <a:p>
              <a:r>
                <a:rPr lang="en-US" altLang="ko-KR" sz="2400" b="1" dirty="0">
                  <a:solidFill>
                    <a:schemeClr val="accent4"/>
                  </a:solidFill>
                </a:rPr>
                <a:t>7</a:t>
              </a:r>
              <a:r>
                <a:rPr lang="en-US" altLang="ko-KR" sz="2400" b="1" dirty="0" smtClean="0">
                  <a:solidFill>
                    <a:schemeClr val="accent4"/>
                  </a:solidFill>
                </a:rPr>
                <a:t>.  Online Training</a:t>
              </a:r>
              <a:endParaRPr lang="ko-KR" altLang="en-US" sz="2400" b="1" dirty="0">
                <a:solidFill>
                  <a:schemeClr val="accent4"/>
                </a:solidFill>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
        <p:nvSpPr>
          <p:cNvPr id="15" name="Rectangle 14">
            <a:extLst>
              <a:ext uri="{FF2B5EF4-FFF2-40B4-BE49-F238E27FC236}">
                <a16:creationId xmlns="" xmlns:a16="http://schemas.microsoft.com/office/drawing/2014/main" id="{CE7B85D8-EB35-4FBA-8D70-3B0091C54C81}"/>
              </a:ext>
            </a:extLst>
          </p:cNvPr>
          <p:cNvSpPr/>
          <p:nvPr/>
        </p:nvSpPr>
        <p:spPr>
          <a:xfrm>
            <a:off x="910089" y="4522895"/>
            <a:ext cx="5520799" cy="461665"/>
          </a:xfrm>
          <a:prstGeom prst="rect">
            <a:avLst/>
          </a:prstGeom>
        </p:spPr>
        <p:txBody>
          <a:bodyPr wrap="square">
            <a:spAutoFit/>
          </a:bodyPr>
          <a:lstStyle/>
          <a:p>
            <a:r>
              <a:rPr lang="en-US" altLang="ko-KR" sz="2400" b="1" dirty="0">
                <a:solidFill>
                  <a:schemeClr val="accent4"/>
                </a:solidFill>
              </a:rPr>
              <a:t>8</a:t>
            </a:r>
            <a:r>
              <a:rPr lang="en-US" altLang="ko-KR" sz="2400" b="1" dirty="0" smtClean="0">
                <a:solidFill>
                  <a:schemeClr val="accent4"/>
                </a:solidFill>
              </a:rPr>
              <a:t>.  Software Training</a:t>
            </a:r>
            <a:endParaRPr lang="ko-KR" altLang="en-US" sz="2400" b="1" dirty="0">
              <a:solidFill>
                <a:schemeClr val="accent4"/>
              </a:solidFill>
            </a:endParaRPr>
          </a:p>
        </p:txBody>
      </p:sp>
      <p:sp>
        <p:nvSpPr>
          <p:cNvPr id="10" name="Rectangle 9"/>
          <p:cNvSpPr/>
          <p:nvPr/>
        </p:nvSpPr>
        <p:spPr>
          <a:xfrm>
            <a:off x="1074821" y="5116848"/>
            <a:ext cx="10054390" cy="738664"/>
          </a:xfrm>
          <a:prstGeom prst="rect">
            <a:avLst/>
          </a:prstGeom>
        </p:spPr>
        <p:txBody>
          <a:bodyPr wrap="square">
            <a:spAutoFit/>
          </a:bodyPr>
          <a:lstStyle/>
          <a:p>
            <a:r>
              <a:rPr lang="en-US" sz="1400" dirty="0" smtClean="0"/>
              <a:t>A </a:t>
            </a:r>
            <a:r>
              <a:rPr lang="en-US" sz="1400" dirty="0"/>
              <a:t>training software (also known as a Learning Management System) is a software application that facilitates online training. ... It gives you the ability to create courses, organize employees into groups, assign training to users, and run tests and assessments.</a:t>
            </a:r>
          </a:p>
        </p:txBody>
      </p:sp>
    </p:spTree>
    <p:extLst>
      <p:ext uri="{BB962C8B-B14F-4D97-AF65-F5344CB8AC3E}">
        <p14:creationId xmlns:p14="http://schemas.microsoft.com/office/powerpoint/2010/main" val="38244711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down)">
                                      <p:cBhvr>
                                        <p:cTn id="87" dur="580">
                                          <p:stCondLst>
                                            <p:cond delay="0"/>
                                          </p:stCondLst>
                                        </p:cTn>
                                        <p:tgtEl>
                                          <p:spTgt spid="10"/>
                                        </p:tgtEl>
                                      </p:cBhvr>
                                    </p:animEffect>
                                    <p:anim calcmode="lin" valueType="num">
                                      <p:cBhvr>
                                        <p:cTn id="8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3" dur="26">
                                          <p:stCondLst>
                                            <p:cond delay="650"/>
                                          </p:stCondLst>
                                        </p:cTn>
                                        <p:tgtEl>
                                          <p:spTgt spid="10"/>
                                        </p:tgtEl>
                                      </p:cBhvr>
                                      <p:to x="100000" y="60000"/>
                                    </p:animScale>
                                    <p:animScale>
                                      <p:cBhvr>
                                        <p:cTn id="94" dur="166" decel="50000">
                                          <p:stCondLst>
                                            <p:cond delay="676"/>
                                          </p:stCondLst>
                                        </p:cTn>
                                        <p:tgtEl>
                                          <p:spTgt spid="10"/>
                                        </p:tgtEl>
                                      </p:cBhvr>
                                      <p:to x="100000" y="100000"/>
                                    </p:animScale>
                                    <p:animScale>
                                      <p:cBhvr>
                                        <p:cTn id="95" dur="26">
                                          <p:stCondLst>
                                            <p:cond delay="1312"/>
                                          </p:stCondLst>
                                        </p:cTn>
                                        <p:tgtEl>
                                          <p:spTgt spid="10"/>
                                        </p:tgtEl>
                                      </p:cBhvr>
                                      <p:to x="100000" y="80000"/>
                                    </p:animScale>
                                    <p:animScale>
                                      <p:cBhvr>
                                        <p:cTn id="96" dur="166" decel="50000">
                                          <p:stCondLst>
                                            <p:cond delay="1338"/>
                                          </p:stCondLst>
                                        </p:cTn>
                                        <p:tgtEl>
                                          <p:spTgt spid="10"/>
                                        </p:tgtEl>
                                      </p:cBhvr>
                                      <p:to x="100000" y="100000"/>
                                    </p:animScale>
                                    <p:animScale>
                                      <p:cBhvr>
                                        <p:cTn id="97" dur="26">
                                          <p:stCondLst>
                                            <p:cond delay="1642"/>
                                          </p:stCondLst>
                                        </p:cTn>
                                        <p:tgtEl>
                                          <p:spTgt spid="10"/>
                                        </p:tgtEl>
                                      </p:cBhvr>
                                      <p:to x="100000" y="90000"/>
                                    </p:animScale>
                                    <p:animScale>
                                      <p:cBhvr>
                                        <p:cTn id="98" dur="166" decel="50000">
                                          <p:stCondLst>
                                            <p:cond delay="1668"/>
                                          </p:stCondLst>
                                        </p:cTn>
                                        <p:tgtEl>
                                          <p:spTgt spid="10"/>
                                        </p:tgtEl>
                                      </p:cBhvr>
                                      <p:to x="100000" y="100000"/>
                                    </p:animScale>
                                    <p:animScale>
                                      <p:cBhvr>
                                        <p:cTn id="99" dur="26">
                                          <p:stCondLst>
                                            <p:cond delay="1808"/>
                                          </p:stCondLst>
                                        </p:cTn>
                                        <p:tgtEl>
                                          <p:spTgt spid="10"/>
                                        </p:tgtEl>
                                      </p:cBhvr>
                                      <p:to x="100000" y="95000"/>
                                    </p:animScale>
                                    <p:animScale>
                                      <p:cBhvr>
                                        <p:cTn id="10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2"/>
                </p:tgtEl>
              </p:cMediaNode>
            </p:audio>
          </p:childTnLst>
        </p:cTn>
      </p:par>
    </p:tnLst>
    <p:bldLst>
      <p:bldP spid="15" grpId="0"/>
      <p:bldP spid="10" grpId="0"/>
    </p:bldLst>
  </p:timing>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3805</TotalTime>
  <Words>1321</Words>
  <Application>Microsoft Office PowerPoint</Application>
  <PresentationFormat>Custom</PresentationFormat>
  <Paragraphs>165</Paragraphs>
  <Slides>28</Slides>
  <Notes>0</Notes>
  <HiddenSlides>0</HiddenSlides>
  <MMClips>23</MMClip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Er.Ankit Kumar</cp:lastModifiedBy>
  <cp:revision>209</cp:revision>
  <dcterms:created xsi:type="dcterms:W3CDTF">2019-01-14T06:35:35Z</dcterms:created>
  <dcterms:modified xsi:type="dcterms:W3CDTF">2021-12-10T17:33:18Z</dcterms:modified>
</cp:coreProperties>
</file>